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7.xml" ContentType="application/vnd.openxmlformats-officedocument.themeOverride+xml"/>
  <Override PartName="/ppt/notesSlides/notesSlide8.xml" ContentType="application/vnd.openxmlformats-officedocument.presentationml.notesSlide+xml"/>
  <Override PartName="/ppt/theme/themeOverride8.xml" ContentType="application/vnd.openxmlformats-officedocument.themeOverride+xml"/>
  <Override PartName="/ppt/notesSlides/notesSlide9.xml" ContentType="application/vnd.openxmlformats-officedocument.presentationml.notesSlide+xml"/>
  <Override PartName="/ppt/theme/themeOverride9.xml" ContentType="application/vnd.openxmlformats-officedocument.themeOverr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478" r:id="rId2"/>
    <p:sldId id="479" r:id="rId3"/>
    <p:sldId id="395" r:id="rId4"/>
    <p:sldId id="505" r:id="rId5"/>
    <p:sldId id="481" r:id="rId6"/>
    <p:sldId id="495" r:id="rId7"/>
    <p:sldId id="502" r:id="rId8"/>
    <p:sldId id="503" r:id="rId9"/>
    <p:sldId id="504" r:id="rId10"/>
    <p:sldId id="485" r:id="rId11"/>
    <p:sldId id="398" r:id="rId12"/>
    <p:sldId id="494" r:id="rId13"/>
    <p:sldId id="491" r:id="rId14"/>
    <p:sldId id="482" r:id="rId15"/>
    <p:sldId id="492" r:id="rId16"/>
    <p:sldId id="499" r:id="rId17"/>
    <p:sldId id="500" r:id="rId18"/>
    <p:sldId id="501" r:id="rId19"/>
    <p:sldId id="469" r:id="rId20"/>
    <p:sldId id="480" r:id="rId21"/>
  </p:sldIdLst>
  <p:sldSz cx="9144000" cy="5143500" type="screen16x9"/>
  <p:notesSz cx="6858000" cy="9144000"/>
  <p:custDataLst>
    <p:tags r:id="rId24"/>
  </p:custDataLst>
  <p:defaultTextStyle>
    <a:defPPr>
      <a:defRPr lang="zh-CN"/>
    </a:defPPr>
    <a:lvl1pPr algn="l" rtl="0" fontAlgn="base">
      <a:spcBef>
        <a:spcPct val="0"/>
      </a:spcBef>
      <a:spcAft>
        <a:spcPct val="0"/>
      </a:spcAft>
      <a:defRPr kern="1200">
        <a:solidFill>
          <a:schemeClr val="tx1"/>
        </a:solidFill>
        <a:latin typeface="Calibri" pitchFamily="34" charset="0"/>
        <a:ea typeface="宋体" charset="-122"/>
        <a:cs typeface="+mn-cs"/>
      </a:defRPr>
    </a:lvl1pPr>
    <a:lvl2pPr marL="457200" algn="l" rtl="0" fontAlgn="base">
      <a:spcBef>
        <a:spcPct val="0"/>
      </a:spcBef>
      <a:spcAft>
        <a:spcPct val="0"/>
      </a:spcAft>
      <a:defRPr kern="1200">
        <a:solidFill>
          <a:schemeClr val="tx1"/>
        </a:solidFill>
        <a:latin typeface="Calibri" pitchFamily="34" charset="0"/>
        <a:ea typeface="宋体" charset="-122"/>
        <a:cs typeface="+mn-cs"/>
      </a:defRPr>
    </a:lvl2pPr>
    <a:lvl3pPr marL="914400" algn="l" rtl="0" fontAlgn="base">
      <a:spcBef>
        <a:spcPct val="0"/>
      </a:spcBef>
      <a:spcAft>
        <a:spcPct val="0"/>
      </a:spcAft>
      <a:defRPr kern="1200">
        <a:solidFill>
          <a:schemeClr val="tx1"/>
        </a:solidFill>
        <a:latin typeface="Calibri" pitchFamily="34" charset="0"/>
        <a:ea typeface="宋体" charset="-122"/>
        <a:cs typeface="+mn-cs"/>
      </a:defRPr>
    </a:lvl3pPr>
    <a:lvl4pPr marL="1371600" algn="l" rtl="0" fontAlgn="base">
      <a:spcBef>
        <a:spcPct val="0"/>
      </a:spcBef>
      <a:spcAft>
        <a:spcPct val="0"/>
      </a:spcAft>
      <a:defRPr kern="1200">
        <a:solidFill>
          <a:schemeClr val="tx1"/>
        </a:solidFill>
        <a:latin typeface="Calibri" pitchFamily="34" charset="0"/>
        <a:ea typeface="宋体" charset="-122"/>
        <a:cs typeface="+mn-cs"/>
      </a:defRPr>
    </a:lvl4pPr>
    <a:lvl5pPr marL="1828800" algn="l" rtl="0" fontAlgn="base">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p:defaultTextStyle>
  <p:extLst>
    <p:ext uri="{EFAFB233-063F-42B5-8137-9DF3F51BA10A}">
      <p15:sldGuideLst xmlns:p15="http://schemas.microsoft.com/office/powerpoint/2012/main">
        <p15:guide id="1" orient="horz" pos="259" userDrawn="1">
          <p15:clr>
            <a:srgbClr val="A4A3A4"/>
          </p15:clr>
        </p15:guide>
        <p15:guide id="2" pos="2880">
          <p15:clr>
            <a:srgbClr val="A4A3A4"/>
          </p15:clr>
        </p15:guide>
        <p15:guide id="3" orient="horz" pos="1938">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5891"/>
    <a:srgbClr val="1C98AF"/>
    <a:srgbClr val="895FAF"/>
    <a:srgbClr val="9999FF"/>
    <a:srgbClr val="E6E6E6"/>
    <a:srgbClr val="3C86AB"/>
    <a:srgbClr val="1A95B0"/>
    <a:srgbClr val="BC1A2D"/>
    <a:srgbClr val="F16F4F"/>
    <a:srgbClr val="E540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017" autoAdjust="0"/>
    <p:restoredTop sz="94711"/>
  </p:normalViewPr>
  <p:slideViewPr>
    <p:cSldViewPr>
      <p:cViewPr varScale="1">
        <p:scale>
          <a:sx n="104" d="100"/>
          <a:sy n="104" d="100"/>
        </p:scale>
        <p:origin x="336" y="54"/>
      </p:cViewPr>
      <p:guideLst>
        <p:guide orient="horz" pos="259"/>
        <p:guide pos="2880"/>
        <p:guide orient="horz" pos="1938"/>
      </p:guideLst>
    </p:cSldViewPr>
  </p:slideViewPr>
  <p:notesTextViewPr>
    <p:cViewPr>
      <p:scale>
        <a:sx n="125" d="100"/>
        <a:sy n="125" d="100"/>
      </p:scale>
      <p:origin x="0" y="0"/>
    </p:cViewPr>
  </p:notesTextViewPr>
  <p:sorterViewPr>
    <p:cViewPr>
      <p:scale>
        <a:sx n="186" d="100"/>
        <a:sy n="186" d="100"/>
      </p:scale>
      <p:origin x="0" y="0"/>
    </p:cViewPr>
  </p:sorterViewPr>
  <p:notesViewPr>
    <p:cSldViewPr showGuides="1">
      <p:cViewPr varScale="1">
        <p:scale>
          <a:sx n="82" d="100"/>
          <a:sy n="82" d="100"/>
        </p:scale>
        <p:origin x="301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D417458-47ED-4E65-8650-4DBA5C0CAAA9}" type="datetimeFigureOut">
              <a:rPr lang="zh-CN" altLang="en-US" smtClean="0"/>
              <a:t>2020/6/28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D7A718-FA5B-4B19-82BD-23A35F1A3667}" type="slidenum">
              <a:rPr lang="zh-CN" altLang="en-US" smtClean="0"/>
              <a:t>‹#›</a:t>
            </a:fld>
            <a:endParaRPr lang="zh-CN" altLang="en-US"/>
          </a:p>
        </p:txBody>
      </p:sp>
    </p:spTree>
    <p:extLst>
      <p:ext uri="{BB962C8B-B14F-4D97-AF65-F5344CB8AC3E}">
        <p14:creationId xmlns:p14="http://schemas.microsoft.com/office/powerpoint/2010/main" val="202274155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eg>
</file>

<file path=ppt/media/image13.jpeg>
</file>

<file path=ppt/media/image14.jpeg>
</file>

<file path=ppt/media/image15.jpe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微软雅黑" pitchFamily="34" charset="-122"/>
              </a:defRPr>
            </a:lvl1pPr>
          </a:lstStyle>
          <a:p>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ea typeface="微软雅黑" pitchFamily="34" charset="-122"/>
              </a:defRPr>
            </a:lvl1pPr>
          </a:lstStyle>
          <a:p>
            <a:fld id="{673B58EF-4ABD-40F4-ACA4-FE81D742E6DD}" type="datetimeFigureOut">
              <a:rPr lang="zh-CN" altLang="en-US" smtClean="0"/>
              <a:pPr/>
              <a:t>2020/6/28</a:t>
            </a:fld>
            <a:endParaRPr lang="zh-CN" altLang="en-US" dirty="0"/>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ea typeface="微软雅黑"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ea typeface="微软雅黑" pitchFamily="34" charset="-122"/>
              </a:defRPr>
            </a:lvl1pPr>
          </a:lstStyle>
          <a:p>
            <a:fld id="{A11FC198-2D83-4DFC-8CDD-7D23AF44D411}" type="slidenum">
              <a:rPr lang="zh-CN" altLang="en-US" smtClean="0"/>
              <a:pPr/>
              <a:t>‹#›</a:t>
            </a:fld>
            <a:endParaRPr lang="zh-CN" altLang="en-US" dirty="0"/>
          </a:p>
        </p:txBody>
      </p:sp>
    </p:spTree>
    <p:extLst>
      <p:ext uri="{BB962C8B-B14F-4D97-AF65-F5344CB8AC3E}">
        <p14:creationId xmlns:p14="http://schemas.microsoft.com/office/powerpoint/2010/main" val="2294111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itchFamily="34" charset="-122"/>
        <a:cs typeface="+mn-cs"/>
      </a:defRPr>
    </a:lvl1pPr>
    <a:lvl2pPr marL="457200" algn="l" defTabSz="914400" rtl="0" eaLnBrk="1" latinLnBrk="0" hangingPunct="1">
      <a:defRPr sz="1200" kern="1200">
        <a:solidFill>
          <a:schemeClr val="tx1"/>
        </a:solidFill>
        <a:latin typeface="+mn-lt"/>
        <a:ea typeface="微软雅黑" pitchFamily="34" charset="-122"/>
        <a:cs typeface="+mn-cs"/>
      </a:defRPr>
    </a:lvl2pPr>
    <a:lvl3pPr marL="914400" algn="l" defTabSz="914400" rtl="0" eaLnBrk="1" latinLnBrk="0" hangingPunct="1">
      <a:defRPr sz="1200" kern="1200">
        <a:solidFill>
          <a:schemeClr val="tx1"/>
        </a:solidFill>
        <a:latin typeface="+mn-lt"/>
        <a:ea typeface="微软雅黑" pitchFamily="34" charset="-122"/>
        <a:cs typeface="+mn-cs"/>
      </a:defRPr>
    </a:lvl3pPr>
    <a:lvl4pPr marL="1371600" algn="l" defTabSz="914400" rtl="0" eaLnBrk="1" latinLnBrk="0" hangingPunct="1">
      <a:defRPr sz="1200" kern="1200">
        <a:solidFill>
          <a:schemeClr val="tx1"/>
        </a:solidFill>
        <a:latin typeface="+mn-lt"/>
        <a:ea typeface="微软雅黑" pitchFamily="34" charset="-122"/>
        <a:cs typeface="+mn-cs"/>
      </a:defRPr>
    </a:lvl4pPr>
    <a:lvl5pPr marL="1828800" algn="l" defTabSz="914400" rtl="0" eaLnBrk="1" latinLnBrk="0" hangingPunct="1">
      <a:defRPr sz="1200" kern="1200">
        <a:solidFill>
          <a:schemeClr val="tx1"/>
        </a:solidFill>
        <a:latin typeface="+mn-lt"/>
        <a:ea typeface="微软雅黑"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a:t>
            </a:fld>
            <a:endParaRPr lang="zh-CN" altLang="en-US" dirty="0"/>
          </a:p>
        </p:txBody>
      </p:sp>
    </p:spTree>
    <p:extLst>
      <p:ext uri="{BB962C8B-B14F-4D97-AF65-F5344CB8AC3E}">
        <p14:creationId xmlns:p14="http://schemas.microsoft.com/office/powerpoint/2010/main" val="3524289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20</a:t>
            </a:fld>
            <a:endParaRPr lang="zh-CN" altLang="en-US" dirty="0"/>
          </a:p>
        </p:txBody>
      </p:sp>
    </p:spTree>
    <p:extLst>
      <p:ext uri="{BB962C8B-B14F-4D97-AF65-F5344CB8AC3E}">
        <p14:creationId xmlns:p14="http://schemas.microsoft.com/office/powerpoint/2010/main" val="2929230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a:t>
            </a:fld>
            <a:endParaRPr lang="zh-CN" altLang="en-US" dirty="0"/>
          </a:p>
        </p:txBody>
      </p:sp>
    </p:spTree>
    <p:extLst>
      <p:ext uri="{BB962C8B-B14F-4D97-AF65-F5344CB8AC3E}">
        <p14:creationId xmlns:p14="http://schemas.microsoft.com/office/powerpoint/2010/main" val="2718849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3</a:t>
            </a:fld>
            <a:endParaRPr lang="zh-CN" altLang="en-US" dirty="0"/>
          </a:p>
        </p:txBody>
      </p:sp>
    </p:spTree>
    <p:extLst>
      <p:ext uri="{BB962C8B-B14F-4D97-AF65-F5344CB8AC3E}">
        <p14:creationId xmlns:p14="http://schemas.microsoft.com/office/powerpoint/2010/main" val="1831125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5</a:t>
            </a:fld>
            <a:endParaRPr lang="zh-CN" altLang="en-US" dirty="0"/>
          </a:p>
        </p:txBody>
      </p:sp>
    </p:spTree>
    <p:extLst>
      <p:ext uri="{BB962C8B-B14F-4D97-AF65-F5344CB8AC3E}">
        <p14:creationId xmlns:p14="http://schemas.microsoft.com/office/powerpoint/2010/main" val="10756041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10</a:t>
            </a:fld>
            <a:endParaRPr lang="zh-CN" altLang="en-US" dirty="0"/>
          </a:p>
        </p:txBody>
      </p:sp>
    </p:spTree>
    <p:extLst>
      <p:ext uri="{BB962C8B-B14F-4D97-AF65-F5344CB8AC3E}">
        <p14:creationId xmlns:p14="http://schemas.microsoft.com/office/powerpoint/2010/main" val="21592459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11</a:t>
            </a:fld>
            <a:endParaRPr lang="zh-CN" altLang="en-US" dirty="0"/>
          </a:p>
        </p:txBody>
      </p:sp>
    </p:spTree>
    <p:extLst>
      <p:ext uri="{BB962C8B-B14F-4D97-AF65-F5344CB8AC3E}">
        <p14:creationId xmlns:p14="http://schemas.microsoft.com/office/powerpoint/2010/main" val="1074669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13</a:t>
            </a:fld>
            <a:endParaRPr lang="zh-CN" altLang="en-US" dirty="0"/>
          </a:p>
        </p:txBody>
      </p:sp>
    </p:spTree>
    <p:extLst>
      <p:ext uri="{BB962C8B-B14F-4D97-AF65-F5344CB8AC3E}">
        <p14:creationId xmlns:p14="http://schemas.microsoft.com/office/powerpoint/2010/main" val="8807706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14</a:t>
            </a:fld>
            <a:endParaRPr lang="zh-CN" altLang="en-US" dirty="0"/>
          </a:p>
        </p:txBody>
      </p:sp>
    </p:spTree>
    <p:extLst>
      <p:ext uri="{BB962C8B-B14F-4D97-AF65-F5344CB8AC3E}">
        <p14:creationId xmlns:p14="http://schemas.microsoft.com/office/powerpoint/2010/main" val="5375732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19</a:t>
            </a:fld>
            <a:endParaRPr lang="zh-CN" altLang="en-US" dirty="0"/>
          </a:p>
        </p:txBody>
      </p:sp>
    </p:spTree>
    <p:extLst>
      <p:ext uri="{BB962C8B-B14F-4D97-AF65-F5344CB8AC3E}">
        <p14:creationId xmlns:p14="http://schemas.microsoft.com/office/powerpoint/2010/main" val="3518305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021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9210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4" name="矩形 3"/>
          <p:cNvSpPr/>
          <p:nvPr userDrawn="1"/>
        </p:nvSpPr>
        <p:spPr>
          <a:xfrm>
            <a:off x="0" y="0"/>
            <a:ext cx="9144000" cy="5143500"/>
          </a:xfrm>
          <a:prstGeom prst="rect">
            <a:avLst/>
          </a:pr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cs typeface="+mn-ea"/>
              <a:sym typeface="印品黑体" panose="00000500000000000000" pitchFamily="2" charset="-122"/>
            </a:endParaRPr>
          </a:p>
        </p:txBody>
      </p:sp>
      <p:sp>
        <p:nvSpPr>
          <p:cNvPr id="3" name="矩形 2"/>
          <p:cNvSpPr/>
          <p:nvPr userDrawn="1"/>
        </p:nvSpPr>
        <p:spPr>
          <a:xfrm>
            <a:off x="0" y="-8164"/>
            <a:ext cx="9144000" cy="5143500"/>
          </a:xfrm>
          <a:prstGeom prst="rect">
            <a:avLst/>
          </a:pr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印品黑体" panose="00000500000000000000" pitchFamily="2" charset="-122"/>
              <a:ea typeface="印品黑体" panose="00000500000000000000" pitchFamily="2" charset="-122"/>
              <a:sym typeface="印品黑体" panose="00000500000000000000" pitchFamily="2" charset="-122"/>
            </a:endParaRPr>
          </a:p>
        </p:txBody>
      </p:sp>
    </p:spTree>
    <p:extLst>
      <p:ext uri="{BB962C8B-B14F-4D97-AF65-F5344CB8AC3E}">
        <p14:creationId xmlns:p14="http://schemas.microsoft.com/office/powerpoint/2010/main" val="30930040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74638"/>
            <a:ext cx="7886700" cy="993775"/>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577334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300539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1697498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
        <p:nvSpPr>
          <p:cNvPr id="4" name="矩形 3"/>
          <p:cNvSpPr/>
          <p:nvPr userDrawn="1"/>
        </p:nvSpPr>
        <p:spPr>
          <a:xfrm>
            <a:off x="7937660" y="4904893"/>
            <a:ext cx="775136" cy="230832"/>
          </a:xfrm>
          <a:prstGeom prst="rect">
            <a:avLst/>
          </a:prstGeom>
        </p:spPr>
        <p:txBody>
          <a:bodyPr wrap="square">
            <a:spAutoFit/>
          </a:bodyPr>
          <a:lstStyle/>
          <a:p>
            <a:pPr fontAlgn="auto">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模板下载：</a:t>
            </a:r>
            <a:r>
              <a:rPr lang="en-US" altLang="zh-CN" sz="100" dirty="0">
                <a:solidFill>
                  <a:prstClr val="white"/>
                </a:solidFill>
                <a:latin typeface="Calibri"/>
                <a:ea typeface="宋体"/>
              </a:rPr>
              <a:t>www.1ppt.com/moban/          </a:t>
            </a:r>
            <a:r>
              <a:rPr lang="zh-CN" altLang="en-US" sz="100" dirty="0">
                <a:solidFill>
                  <a:prstClr val="white"/>
                </a:solidFill>
                <a:latin typeface="Calibri"/>
                <a:ea typeface="宋体"/>
              </a:rPr>
              <a:t>行业</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www.1ppt.com/hangye/ </a:t>
            </a:r>
          </a:p>
          <a:p>
            <a:pPr fontAlgn="auto">
              <a:spcBef>
                <a:spcPts val="0"/>
              </a:spcBef>
              <a:spcAft>
                <a:spcPts val="0"/>
              </a:spcAft>
            </a:pPr>
            <a:r>
              <a:rPr lang="zh-CN" altLang="en-US" sz="100" dirty="0">
                <a:solidFill>
                  <a:prstClr val="white"/>
                </a:solidFill>
                <a:latin typeface="Calibri"/>
                <a:ea typeface="宋体"/>
              </a:rPr>
              <a:t>节日</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www.1ppt.com/jieri/          PPT</a:t>
            </a:r>
            <a:r>
              <a:rPr lang="zh-CN" altLang="en-US" sz="100" dirty="0">
                <a:solidFill>
                  <a:prstClr val="white"/>
                </a:solidFill>
                <a:latin typeface="Calibri"/>
                <a:ea typeface="宋体"/>
              </a:rPr>
              <a:t>素材：</a:t>
            </a:r>
            <a:r>
              <a:rPr lang="en-US" altLang="zh-CN" sz="100" dirty="0">
                <a:solidFill>
                  <a:prstClr val="white"/>
                </a:solidFill>
                <a:latin typeface="Calibri"/>
                <a:ea typeface="宋体"/>
              </a:rPr>
              <a:t>www.1ppt.com/sucai/</a:t>
            </a:r>
          </a:p>
          <a:p>
            <a:pPr fontAlgn="auto">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背景图片：</a:t>
            </a:r>
            <a:r>
              <a:rPr lang="en-US" altLang="zh-CN" sz="100" dirty="0">
                <a:solidFill>
                  <a:prstClr val="white"/>
                </a:solidFill>
                <a:latin typeface="Calibri"/>
                <a:ea typeface="宋体"/>
              </a:rPr>
              <a:t>www.1ppt.com/beijing/        PPT</a:t>
            </a:r>
            <a:r>
              <a:rPr lang="zh-CN" altLang="en-US" sz="100" dirty="0">
                <a:solidFill>
                  <a:prstClr val="white"/>
                </a:solidFill>
                <a:latin typeface="Calibri"/>
                <a:ea typeface="宋体"/>
              </a:rPr>
              <a:t>图表：</a:t>
            </a:r>
            <a:r>
              <a:rPr lang="en-US" altLang="zh-CN" sz="100" dirty="0">
                <a:solidFill>
                  <a:prstClr val="white"/>
                </a:solidFill>
                <a:latin typeface="Calibri"/>
                <a:ea typeface="宋体"/>
              </a:rPr>
              <a:t>www.1ppt.com/tubiao/      </a:t>
            </a:r>
          </a:p>
          <a:p>
            <a:pPr fontAlgn="auto">
              <a:spcBef>
                <a:spcPts val="0"/>
              </a:spcBef>
              <a:spcAft>
                <a:spcPts val="0"/>
              </a:spcAft>
            </a:pPr>
            <a:r>
              <a:rPr lang="zh-CN" altLang="en-US" sz="100" dirty="0">
                <a:solidFill>
                  <a:prstClr val="white"/>
                </a:solidFill>
                <a:latin typeface="Calibri"/>
                <a:ea typeface="宋体"/>
              </a:rPr>
              <a:t>精美</a:t>
            </a:r>
            <a:r>
              <a:rPr lang="en-US" altLang="zh-CN" sz="100" dirty="0">
                <a:solidFill>
                  <a:prstClr val="white"/>
                </a:solidFill>
                <a:latin typeface="Calibri"/>
                <a:ea typeface="宋体"/>
              </a:rPr>
              <a:t>PPT</a:t>
            </a:r>
            <a:r>
              <a:rPr lang="zh-CN" altLang="en-US" sz="100" dirty="0">
                <a:solidFill>
                  <a:prstClr val="white"/>
                </a:solidFill>
                <a:latin typeface="Calibri"/>
                <a:ea typeface="宋体"/>
              </a:rPr>
              <a:t>下载：</a:t>
            </a:r>
            <a:r>
              <a:rPr lang="en-US" altLang="zh-CN" sz="100" dirty="0">
                <a:solidFill>
                  <a:prstClr val="white"/>
                </a:solidFill>
                <a:latin typeface="Calibri"/>
                <a:ea typeface="宋体"/>
              </a:rPr>
              <a:t>www.1ppt.com/xiazai/         PPT</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www.1ppt.com/powerpoint/      </a:t>
            </a:r>
          </a:p>
          <a:p>
            <a:pPr fontAlgn="auto">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课件：</a:t>
            </a:r>
            <a:r>
              <a:rPr lang="en-US" altLang="zh-CN" sz="100" dirty="0">
                <a:solidFill>
                  <a:prstClr val="white"/>
                </a:solidFill>
                <a:latin typeface="Calibri"/>
                <a:ea typeface="宋体"/>
              </a:rPr>
              <a:t>www.1ppt.com/kejian/             </a:t>
            </a:r>
            <a:r>
              <a:rPr lang="zh-CN" altLang="en-US" sz="100" dirty="0">
                <a:solidFill>
                  <a:prstClr val="white"/>
                </a:solidFill>
                <a:latin typeface="Calibri"/>
                <a:ea typeface="宋体"/>
              </a:rPr>
              <a:t>字体下载：</a:t>
            </a:r>
            <a:r>
              <a:rPr lang="en-US" altLang="zh-CN" sz="100" dirty="0">
                <a:solidFill>
                  <a:prstClr val="white"/>
                </a:solidFill>
                <a:latin typeface="Calibri"/>
                <a:ea typeface="宋体"/>
              </a:rPr>
              <a:t>www.1ppt.com/ziti/</a:t>
            </a:r>
          </a:p>
          <a:p>
            <a:pPr fontAlgn="auto">
              <a:spcBef>
                <a:spcPts val="0"/>
              </a:spcBef>
              <a:spcAft>
                <a:spcPts val="0"/>
              </a:spcAft>
            </a:pPr>
            <a:r>
              <a:rPr lang="zh-CN" altLang="en-US" sz="100" dirty="0">
                <a:solidFill>
                  <a:prstClr val="white"/>
                </a:solidFill>
                <a:latin typeface="Calibri"/>
                <a:ea typeface="宋体"/>
              </a:rPr>
              <a:t>工作总结</a:t>
            </a:r>
            <a:r>
              <a:rPr lang="en-US" altLang="zh-CN" sz="100" dirty="0">
                <a:solidFill>
                  <a:prstClr val="white"/>
                </a:solidFill>
                <a:latin typeface="Calibri"/>
                <a:ea typeface="宋体"/>
              </a:rPr>
              <a:t>PPT</a:t>
            </a:r>
            <a:r>
              <a:rPr lang="zh-CN" altLang="en-US" sz="100" dirty="0">
                <a:solidFill>
                  <a:prstClr val="white"/>
                </a:solidFill>
                <a:latin typeface="Calibri"/>
                <a:ea typeface="宋体"/>
              </a:rPr>
              <a:t>：</a:t>
            </a:r>
            <a:r>
              <a:rPr lang="en-US" altLang="zh-CN" sz="100" dirty="0">
                <a:solidFill>
                  <a:prstClr val="white"/>
                </a:solidFill>
                <a:latin typeface="Calibri"/>
                <a:ea typeface="宋体"/>
              </a:rPr>
              <a:t>www.1ppt.com/xiazai/zongjie/ </a:t>
            </a:r>
            <a:r>
              <a:rPr lang="zh-CN" altLang="en-US" sz="100" dirty="0">
                <a:solidFill>
                  <a:prstClr val="white"/>
                </a:solidFill>
                <a:latin typeface="Calibri"/>
                <a:ea typeface="宋体"/>
              </a:rPr>
              <a:t>工作计划：</a:t>
            </a:r>
            <a:r>
              <a:rPr lang="en-US" altLang="zh-CN" sz="100" dirty="0">
                <a:solidFill>
                  <a:prstClr val="white"/>
                </a:solidFill>
                <a:latin typeface="Calibri"/>
                <a:ea typeface="宋体"/>
              </a:rPr>
              <a:t>www.1ppt.com/xiazai/jihua/</a:t>
            </a:r>
          </a:p>
          <a:p>
            <a:pPr fontAlgn="auto">
              <a:spcBef>
                <a:spcPts val="0"/>
              </a:spcBef>
              <a:spcAft>
                <a:spcPts val="0"/>
              </a:spcAft>
            </a:pPr>
            <a:r>
              <a:rPr lang="zh-CN" altLang="en-US" sz="100" dirty="0">
                <a:solidFill>
                  <a:prstClr val="white"/>
                </a:solidFill>
                <a:latin typeface="Calibri"/>
                <a:ea typeface="宋体"/>
              </a:rPr>
              <a:t>商务</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www.1ppt.com/moban/shangwu/  </a:t>
            </a:r>
            <a:r>
              <a:rPr lang="zh-CN" altLang="en-US" sz="100" dirty="0">
                <a:solidFill>
                  <a:prstClr val="white"/>
                </a:solidFill>
                <a:latin typeface="Calibri"/>
                <a:ea typeface="宋体"/>
              </a:rPr>
              <a:t>个人简历</a:t>
            </a:r>
            <a:r>
              <a:rPr lang="en-US" altLang="zh-CN" sz="100" dirty="0">
                <a:solidFill>
                  <a:prstClr val="white"/>
                </a:solidFill>
                <a:latin typeface="Calibri"/>
                <a:ea typeface="宋体"/>
              </a:rPr>
              <a:t>PPT</a:t>
            </a:r>
            <a:r>
              <a:rPr lang="zh-CN" altLang="en-US" sz="100" dirty="0">
                <a:solidFill>
                  <a:prstClr val="white"/>
                </a:solidFill>
                <a:latin typeface="Calibri"/>
                <a:ea typeface="宋体"/>
              </a:rPr>
              <a:t>：</a:t>
            </a:r>
            <a:r>
              <a:rPr lang="en-US" altLang="zh-CN" sz="100" dirty="0">
                <a:solidFill>
                  <a:prstClr val="white"/>
                </a:solidFill>
                <a:latin typeface="Calibri"/>
                <a:ea typeface="宋体"/>
              </a:rPr>
              <a:t>www.1ppt.com/xiazai/jianli/  </a:t>
            </a:r>
          </a:p>
          <a:p>
            <a:pPr fontAlgn="auto">
              <a:spcBef>
                <a:spcPts val="0"/>
              </a:spcBef>
              <a:spcAft>
                <a:spcPts val="0"/>
              </a:spcAft>
            </a:pPr>
            <a:r>
              <a:rPr lang="zh-CN" altLang="en-US" sz="100" dirty="0">
                <a:solidFill>
                  <a:prstClr val="white"/>
                </a:solidFill>
                <a:latin typeface="Calibri"/>
                <a:ea typeface="宋体"/>
              </a:rPr>
              <a:t>毕业答辩</a:t>
            </a:r>
            <a:r>
              <a:rPr lang="en-US" altLang="zh-CN" sz="100" dirty="0">
                <a:solidFill>
                  <a:prstClr val="white"/>
                </a:solidFill>
                <a:latin typeface="Calibri"/>
                <a:ea typeface="宋体"/>
              </a:rPr>
              <a:t>PPT</a:t>
            </a:r>
            <a:r>
              <a:rPr lang="zh-CN" altLang="en-US" sz="100" dirty="0">
                <a:solidFill>
                  <a:prstClr val="white"/>
                </a:solidFill>
                <a:latin typeface="Calibri"/>
                <a:ea typeface="宋体"/>
              </a:rPr>
              <a:t>：</a:t>
            </a:r>
            <a:r>
              <a:rPr lang="en-US" altLang="zh-CN" sz="100" dirty="0">
                <a:solidFill>
                  <a:prstClr val="white"/>
                </a:solidFill>
                <a:latin typeface="Calibri"/>
                <a:ea typeface="宋体"/>
              </a:rPr>
              <a:t>www.1ppt.com/xiazai/dabian/  </a:t>
            </a:r>
            <a:r>
              <a:rPr lang="zh-CN" altLang="en-US" sz="100" dirty="0">
                <a:solidFill>
                  <a:prstClr val="white"/>
                </a:solidFill>
                <a:latin typeface="Calibri"/>
                <a:ea typeface="宋体"/>
              </a:rPr>
              <a:t>工作汇报</a:t>
            </a:r>
            <a:r>
              <a:rPr lang="en-US" altLang="zh-CN" sz="100" dirty="0">
                <a:solidFill>
                  <a:prstClr val="white"/>
                </a:solidFill>
                <a:latin typeface="Calibri"/>
                <a:ea typeface="宋体"/>
              </a:rPr>
              <a:t>PPT</a:t>
            </a:r>
            <a:r>
              <a:rPr lang="zh-CN" altLang="en-US" sz="100" dirty="0">
                <a:solidFill>
                  <a:prstClr val="white"/>
                </a:solidFill>
                <a:latin typeface="Calibri"/>
                <a:ea typeface="宋体"/>
              </a:rPr>
              <a:t>：</a:t>
            </a:r>
            <a:r>
              <a:rPr lang="en-US" altLang="zh-CN" sz="100" dirty="0">
                <a:solidFill>
                  <a:prstClr val="white"/>
                </a:solidFill>
                <a:latin typeface="Calibri"/>
                <a:ea typeface="宋体"/>
              </a:rPr>
              <a:t>www.1ppt.com/xiazai/huibao/    </a:t>
            </a:r>
          </a:p>
          <a:p>
            <a:pPr fontAlgn="auto">
              <a:spcBef>
                <a:spcPts val="0"/>
              </a:spcBef>
              <a:spcAft>
                <a:spcPts val="0"/>
              </a:spcAft>
            </a:pPr>
            <a:r>
              <a:rPr lang="en-US" altLang="zh-CN" sz="100" dirty="0">
                <a:solidFill>
                  <a:prstClr val="white"/>
                </a:solidFill>
                <a:latin typeface="Calibri"/>
                <a:ea typeface="宋体"/>
              </a:rPr>
              <a:t> </a:t>
            </a:r>
          </a:p>
        </p:txBody>
      </p:sp>
    </p:spTree>
    <p:extLst>
      <p:ext uri="{BB962C8B-B14F-4D97-AF65-F5344CB8AC3E}">
        <p14:creationId xmlns:p14="http://schemas.microsoft.com/office/powerpoint/2010/main" val="586577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9958213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 y="-5622"/>
            <a:ext cx="9144001" cy="5149121"/>
          </a:xfrm>
          <a:prstGeom prst="rect">
            <a:avLst/>
          </a:prstGeom>
        </p:spPr>
      </p:pic>
    </p:spTree>
  </p:cSld>
  <p:clrMap bg1="lt1" tx1="dk1" bg2="lt2" tx2="dk2" accent1="accent1" accent2="accent2" accent3="accent3" accent4="accent4" accent5="accent5" accent6="accent6" hlink="hlink" folHlink="folHlink"/>
  <p:sldLayoutIdLst>
    <p:sldLayoutId id="2147483650" r:id="rId1"/>
    <p:sldLayoutId id="2147483656" r:id="rId2"/>
    <p:sldLayoutId id="2147483658" r:id="rId3"/>
    <p:sldLayoutId id="2147483657" r:id="rId4"/>
    <p:sldLayoutId id="2147483659" r:id="rId5"/>
    <p:sldLayoutId id="2147483660" r:id="rId6"/>
    <p:sldLayoutId id="2147483661" r:id="rId7"/>
    <p:sldLayoutId id="2147483662" r:id="rId8"/>
  </p:sldLayoutIdLst>
  <p:txStyles>
    <p:title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微软雅黑" pitchFamily="34" charset="-122"/>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微软雅黑" pitchFamily="34" charset="-122"/>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微软雅黑" pitchFamily="34" charset="-122"/>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微软雅黑" pitchFamily="34" charset="-122"/>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微软雅黑"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5.xml"/><Relationship Id="rId4" Type="http://schemas.openxmlformats.org/officeDocument/2006/relationships/hyperlink" Target="https://baike.sogou.com/lemma/ShowInnerLink.htm?lemmaId=5348962&amp;ss_c=ssc.citiao.link" TargetMode="Externa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hemeOverride" Target="../theme/themeOverride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hemeOverride" Target="../theme/themeOverride8.xml"/><Relationship Id="rId5" Type="http://schemas.openxmlformats.org/officeDocument/2006/relationships/image" Target="../media/image15.jpeg"/><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hemeOverride" Target="../theme/themeOverride9.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hemeOverride" Target="../theme/themeOverride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Freeform 10"/>
          <p:cNvSpPr>
            <a:spLocks noEditPoints="1"/>
          </p:cNvSpPr>
          <p:nvPr/>
        </p:nvSpPr>
        <p:spPr bwMode="auto">
          <a:xfrm>
            <a:off x="1150938" y="3603626"/>
            <a:ext cx="823913" cy="623888"/>
          </a:xfrm>
          <a:custGeom>
            <a:avLst/>
            <a:gdLst>
              <a:gd name="T0" fmla="*/ 707 w 1214"/>
              <a:gd name="T1" fmla="*/ 918 h 918"/>
              <a:gd name="T2" fmla="*/ 708 w 1214"/>
              <a:gd name="T3" fmla="*/ 918 h 918"/>
              <a:gd name="T4" fmla="*/ 709 w 1214"/>
              <a:gd name="T5" fmla="*/ 918 h 918"/>
              <a:gd name="T6" fmla="*/ 710 w 1214"/>
              <a:gd name="T7" fmla="*/ 918 h 918"/>
              <a:gd name="T8" fmla="*/ 711 w 1214"/>
              <a:gd name="T9" fmla="*/ 918 h 918"/>
              <a:gd name="T10" fmla="*/ 711 w 1214"/>
              <a:gd name="T11" fmla="*/ 918 h 918"/>
              <a:gd name="T12" fmla="*/ 712 w 1214"/>
              <a:gd name="T13" fmla="*/ 918 h 918"/>
              <a:gd name="T14" fmla="*/ 713 w 1214"/>
              <a:gd name="T15" fmla="*/ 918 h 918"/>
              <a:gd name="T16" fmla="*/ 714 w 1214"/>
              <a:gd name="T17" fmla="*/ 918 h 918"/>
              <a:gd name="T18" fmla="*/ 714 w 1214"/>
              <a:gd name="T19" fmla="*/ 918 h 918"/>
              <a:gd name="T20" fmla="*/ 716 w 1214"/>
              <a:gd name="T21" fmla="*/ 918 h 918"/>
              <a:gd name="T22" fmla="*/ 716 w 1214"/>
              <a:gd name="T23" fmla="*/ 918 h 918"/>
              <a:gd name="T24" fmla="*/ 717 w 1214"/>
              <a:gd name="T25" fmla="*/ 918 h 918"/>
              <a:gd name="T26" fmla="*/ 718 w 1214"/>
              <a:gd name="T27" fmla="*/ 918 h 918"/>
              <a:gd name="T28" fmla="*/ 718 w 1214"/>
              <a:gd name="T29" fmla="*/ 918 h 918"/>
              <a:gd name="T30" fmla="*/ 719 w 1214"/>
              <a:gd name="T31" fmla="*/ 918 h 918"/>
              <a:gd name="T32" fmla="*/ 720 w 1214"/>
              <a:gd name="T33" fmla="*/ 918 h 918"/>
              <a:gd name="T34" fmla="*/ 721 w 1214"/>
              <a:gd name="T35" fmla="*/ 918 h 918"/>
              <a:gd name="T36" fmla="*/ 721 w 1214"/>
              <a:gd name="T37" fmla="*/ 918 h 918"/>
              <a:gd name="T38" fmla="*/ 723 w 1214"/>
              <a:gd name="T39" fmla="*/ 917 h 918"/>
              <a:gd name="T40" fmla="*/ 723 w 1214"/>
              <a:gd name="T41" fmla="*/ 917 h 918"/>
              <a:gd name="T42" fmla="*/ 724 w 1214"/>
              <a:gd name="T43" fmla="*/ 917 h 918"/>
              <a:gd name="T44" fmla="*/ 725 w 1214"/>
              <a:gd name="T45" fmla="*/ 917 h 918"/>
              <a:gd name="T46" fmla="*/ 725 w 1214"/>
              <a:gd name="T47" fmla="*/ 917 h 918"/>
              <a:gd name="T48" fmla="*/ 674 w 1214"/>
              <a:gd name="T49" fmla="*/ 915 h 918"/>
              <a:gd name="T50" fmla="*/ 826 w 1214"/>
              <a:gd name="T51" fmla="*/ 874 h 918"/>
              <a:gd name="T52" fmla="*/ 826 w 1214"/>
              <a:gd name="T53" fmla="*/ 874 h 918"/>
              <a:gd name="T54" fmla="*/ 827 w 1214"/>
              <a:gd name="T55" fmla="*/ 873 h 918"/>
              <a:gd name="T56" fmla="*/ 828 w 1214"/>
              <a:gd name="T57" fmla="*/ 873 h 918"/>
              <a:gd name="T58" fmla="*/ 828 w 1214"/>
              <a:gd name="T59" fmla="*/ 873 h 918"/>
              <a:gd name="T60" fmla="*/ 829 w 1214"/>
              <a:gd name="T61" fmla="*/ 872 h 918"/>
              <a:gd name="T62" fmla="*/ 830 w 1214"/>
              <a:gd name="T63" fmla="*/ 871 h 918"/>
              <a:gd name="T64" fmla="*/ 830 w 1214"/>
              <a:gd name="T65" fmla="*/ 871 h 918"/>
              <a:gd name="T66" fmla="*/ 831 w 1214"/>
              <a:gd name="T67" fmla="*/ 870 h 918"/>
              <a:gd name="T68" fmla="*/ 832 w 1214"/>
              <a:gd name="T69" fmla="*/ 870 h 918"/>
              <a:gd name="T70" fmla="*/ 832 w 1214"/>
              <a:gd name="T71" fmla="*/ 869 h 918"/>
              <a:gd name="T72" fmla="*/ 832 w 1214"/>
              <a:gd name="T73" fmla="*/ 869 h 918"/>
              <a:gd name="T74" fmla="*/ 833 w 1214"/>
              <a:gd name="T75" fmla="*/ 868 h 918"/>
              <a:gd name="T76" fmla="*/ 834 w 1214"/>
              <a:gd name="T77" fmla="*/ 868 h 918"/>
              <a:gd name="T78" fmla="*/ 834 w 1214"/>
              <a:gd name="T79" fmla="*/ 867 h 918"/>
              <a:gd name="T80" fmla="*/ 835 w 1214"/>
              <a:gd name="T81" fmla="*/ 866 h 918"/>
              <a:gd name="T82" fmla="*/ 835 w 1214"/>
              <a:gd name="T83" fmla="*/ 866 h 918"/>
              <a:gd name="T84" fmla="*/ 836 w 1214"/>
              <a:gd name="T85" fmla="*/ 866 h 918"/>
              <a:gd name="T86" fmla="*/ 837 w 1214"/>
              <a:gd name="T87" fmla="*/ 865 h 918"/>
              <a:gd name="T88" fmla="*/ 837 w 1214"/>
              <a:gd name="T89" fmla="*/ 864 h 918"/>
              <a:gd name="T90" fmla="*/ 838 w 1214"/>
              <a:gd name="T91" fmla="*/ 864 h 918"/>
              <a:gd name="T92" fmla="*/ 839 w 1214"/>
              <a:gd name="T93" fmla="*/ 863 h 918"/>
              <a:gd name="T94" fmla="*/ 839 w 1214"/>
              <a:gd name="T95" fmla="*/ 862 h 918"/>
              <a:gd name="T96" fmla="*/ 844 w 1214"/>
              <a:gd name="T97" fmla="*/ 858 h 918"/>
              <a:gd name="T98" fmla="*/ 1214 w 1214"/>
              <a:gd name="T99" fmla="*/ 737 h 918"/>
              <a:gd name="T100" fmla="*/ 0 w 1214"/>
              <a:gd name="T101" fmla="*/ 0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14" h="918">
                <a:moveTo>
                  <a:pt x="707" y="918"/>
                </a:moveTo>
                <a:cubicBezTo>
                  <a:pt x="707" y="918"/>
                  <a:pt x="707" y="918"/>
                  <a:pt x="707" y="918"/>
                </a:cubicBezTo>
                <a:cubicBezTo>
                  <a:pt x="707" y="918"/>
                  <a:pt x="707" y="918"/>
                  <a:pt x="707" y="918"/>
                </a:cubicBezTo>
                <a:cubicBezTo>
                  <a:pt x="707" y="918"/>
                  <a:pt x="707" y="918"/>
                  <a:pt x="707" y="918"/>
                </a:cubicBezTo>
                <a:moveTo>
                  <a:pt x="708" y="918"/>
                </a:moveTo>
                <a:cubicBezTo>
                  <a:pt x="708" y="918"/>
                  <a:pt x="708" y="918"/>
                  <a:pt x="708" y="918"/>
                </a:cubicBezTo>
                <a:cubicBezTo>
                  <a:pt x="708" y="918"/>
                  <a:pt x="708" y="918"/>
                  <a:pt x="708" y="918"/>
                </a:cubicBezTo>
                <a:moveTo>
                  <a:pt x="708" y="918"/>
                </a:moveTo>
                <a:cubicBezTo>
                  <a:pt x="708" y="918"/>
                  <a:pt x="708" y="918"/>
                  <a:pt x="708" y="918"/>
                </a:cubicBezTo>
                <a:cubicBezTo>
                  <a:pt x="708" y="918"/>
                  <a:pt x="708" y="918"/>
                  <a:pt x="708" y="918"/>
                </a:cubicBezTo>
                <a:moveTo>
                  <a:pt x="709" y="918"/>
                </a:moveTo>
                <a:cubicBezTo>
                  <a:pt x="709" y="918"/>
                  <a:pt x="709" y="918"/>
                  <a:pt x="709" y="918"/>
                </a:cubicBezTo>
                <a:cubicBezTo>
                  <a:pt x="709" y="918"/>
                  <a:pt x="709" y="918"/>
                  <a:pt x="709" y="918"/>
                </a:cubicBezTo>
                <a:moveTo>
                  <a:pt x="710" y="918"/>
                </a:moveTo>
                <a:cubicBezTo>
                  <a:pt x="710" y="918"/>
                  <a:pt x="710" y="918"/>
                  <a:pt x="710" y="918"/>
                </a:cubicBezTo>
                <a:cubicBezTo>
                  <a:pt x="710" y="918"/>
                  <a:pt x="710" y="918"/>
                  <a:pt x="710" y="918"/>
                </a:cubicBezTo>
                <a:moveTo>
                  <a:pt x="710" y="918"/>
                </a:moveTo>
                <a:cubicBezTo>
                  <a:pt x="710" y="918"/>
                  <a:pt x="710" y="918"/>
                  <a:pt x="710" y="918"/>
                </a:cubicBezTo>
                <a:cubicBezTo>
                  <a:pt x="710" y="918"/>
                  <a:pt x="710" y="918"/>
                  <a:pt x="710" y="918"/>
                </a:cubicBezTo>
                <a:moveTo>
                  <a:pt x="711" y="918"/>
                </a:moveTo>
                <a:cubicBezTo>
                  <a:pt x="711" y="918"/>
                  <a:pt x="711" y="918"/>
                  <a:pt x="711" y="918"/>
                </a:cubicBezTo>
                <a:cubicBezTo>
                  <a:pt x="711" y="918"/>
                  <a:pt x="711" y="918"/>
                  <a:pt x="711" y="918"/>
                </a:cubicBezTo>
                <a:moveTo>
                  <a:pt x="711" y="918"/>
                </a:moveTo>
                <a:cubicBezTo>
                  <a:pt x="711" y="918"/>
                  <a:pt x="711" y="918"/>
                  <a:pt x="711" y="918"/>
                </a:cubicBezTo>
                <a:cubicBezTo>
                  <a:pt x="711" y="918"/>
                  <a:pt x="711" y="918"/>
                  <a:pt x="711" y="918"/>
                </a:cubicBezTo>
                <a:moveTo>
                  <a:pt x="712" y="918"/>
                </a:moveTo>
                <a:cubicBezTo>
                  <a:pt x="712" y="918"/>
                  <a:pt x="712" y="918"/>
                  <a:pt x="712" y="918"/>
                </a:cubicBezTo>
                <a:cubicBezTo>
                  <a:pt x="712" y="918"/>
                  <a:pt x="712" y="918"/>
                  <a:pt x="712" y="918"/>
                </a:cubicBezTo>
                <a:moveTo>
                  <a:pt x="713" y="918"/>
                </a:moveTo>
                <a:cubicBezTo>
                  <a:pt x="713" y="918"/>
                  <a:pt x="713" y="918"/>
                  <a:pt x="713" y="918"/>
                </a:cubicBezTo>
                <a:cubicBezTo>
                  <a:pt x="713" y="918"/>
                  <a:pt x="713" y="918"/>
                  <a:pt x="713" y="918"/>
                </a:cubicBezTo>
                <a:moveTo>
                  <a:pt x="713" y="918"/>
                </a:moveTo>
                <a:cubicBezTo>
                  <a:pt x="713" y="918"/>
                  <a:pt x="713" y="918"/>
                  <a:pt x="713" y="918"/>
                </a:cubicBezTo>
                <a:cubicBezTo>
                  <a:pt x="713" y="918"/>
                  <a:pt x="713" y="918"/>
                  <a:pt x="713" y="918"/>
                </a:cubicBezTo>
                <a:moveTo>
                  <a:pt x="714" y="918"/>
                </a:moveTo>
                <a:cubicBezTo>
                  <a:pt x="714" y="918"/>
                  <a:pt x="714" y="918"/>
                  <a:pt x="714" y="918"/>
                </a:cubicBezTo>
                <a:cubicBezTo>
                  <a:pt x="714" y="918"/>
                  <a:pt x="714" y="918"/>
                  <a:pt x="714" y="918"/>
                </a:cubicBezTo>
                <a:moveTo>
                  <a:pt x="714" y="918"/>
                </a:moveTo>
                <a:cubicBezTo>
                  <a:pt x="714" y="918"/>
                  <a:pt x="714" y="918"/>
                  <a:pt x="714" y="918"/>
                </a:cubicBezTo>
                <a:cubicBezTo>
                  <a:pt x="714" y="918"/>
                  <a:pt x="714" y="918"/>
                  <a:pt x="714" y="918"/>
                </a:cubicBezTo>
                <a:moveTo>
                  <a:pt x="715" y="918"/>
                </a:moveTo>
                <a:cubicBezTo>
                  <a:pt x="715" y="918"/>
                  <a:pt x="715" y="918"/>
                  <a:pt x="715" y="918"/>
                </a:cubicBezTo>
                <a:cubicBezTo>
                  <a:pt x="715" y="918"/>
                  <a:pt x="715" y="918"/>
                  <a:pt x="715" y="918"/>
                </a:cubicBezTo>
                <a:moveTo>
                  <a:pt x="716" y="918"/>
                </a:moveTo>
                <a:cubicBezTo>
                  <a:pt x="715" y="918"/>
                  <a:pt x="715" y="918"/>
                  <a:pt x="715" y="918"/>
                </a:cubicBezTo>
                <a:cubicBezTo>
                  <a:pt x="715" y="918"/>
                  <a:pt x="715" y="918"/>
                  <a:pt x="716" y="918"/>
                </a:cubicBezTo>
                <a:moveTo>
                  <a:pt x="716" y="918"/>
                </a:moveTo>
                <a:cubicBezTo>
                  <a:pt x="716" y="918"/>
                  <a:pt x="716" y="918"/>
                  <a:pt x="716" y="918"/>
                </a:cubicBezTo>
                <a:cubicBezTo>
                  <a:pt x="716" y="918"/>
                  <a:pt x="716" y="918"/>
                  <a:pt x="716" y="918"/>
                </a:cubicBezTo>
                <a:moveTo>
                  <a:pt x="717" y="918"/>
                </a:moveTo>
                <a:cubicBezTo>
                  <a:pt x="717" y="918"/>
                  <a:pt x="717" y="918"/>
                  <a:pt x="717" y="918"/>
                </a:cubicBezTo>
                <a:cubicBezTo>
                  <a:pt x="717" y="918"/>
                  <a:pt x="717" y="918"/>
                  <a:pt x="717" y="918"/>
                </a:cubicBezTo>
                <a:moveTo>
                  <a:pt x="717" y="918"/>
                </a:moveTo>
                <a:cubicBezTo>
                  <a:pt x="717" y="918"/>
                  <a:pt x="717" y="918"/>
                  <a:pt x="717" y="918"/>
                </a:cubicBezTo>
                <a:cubicBezTo>
                  <a:pt x="717" y="918"/>
                  <a:pt x="717" y="918"/>
                  <a:pt x="717" y="918"/>
                </a:cubicBezTo>
                <a:moveTo>
                  <a:pt x="718" y="918"/>
                </a:moveTo>
                <a:cubicBezTo>
                  <a:pt x="718" y="918"/>
                  <a:pt x="718" y="918"/>
                  <a:pt x="718" y="918"/>
                </a:cubicBezTo>
                <a:cubicBezTo>
                  <a:pt x="718" y="918"/>
                  <a:pt x="718" y="918"/>
                  <a:pt x="718" y="918"/>
                </a:cubicBezTo>
                <a:moveTo>
                  <a:pt x="718" y="918"/>
                </a:moveTo>
                <a:cubicBezTo>
                  <a:pt x="718" y="918"/>
                  <a:pt x="718" y="918"/>
                  <a:pt x="718" y="918"/>
                </a:cubicBezTo>
                <a:cubicBezTo>
                  <a:pt x="718" y="918"/>
                  <a:pt x="718" y="918"/>
                  <a:pt x="718" y="918"/>
                </a:cubicBezTo>
                <a:moveTo>
                  <a:pt x="719" y="918"/>
                </a:moveTo>
                <a:cubicBezTo>
                  <a:pt x="719" y="918"/>
                  <a:pt x="719" y="918"/>
                  <a:pt x="719" y="918"/>
                </a:cubicBezTo>
                <a:cubicBezTo>
                  <a:pt x="719" y="918"/>
                  <a:pt x="719" y="918"/>
                  <a:pt x="719" y="918"/>
                </a:cubicBezTo>
                <a:moveTo>
                  <a:pt x="720" y="918"/>
                </a:moveTo>
                <a:cubicBezTo>
                  <a:pt x="720" y="918"/>
                  <a:pt x="719" y="918"/>
                  <a:pt x="719" y="918"/>
                </a:cubicBezTo>
                <a:cubicBezTo>
                  <a:pt x="719" y="918"/>
                  <a:pt x="720" y="918"/>
                  <a:pt x="720" y="918"/>
                </a:cubicBezTo>
                <a:moveTo>
                  <a:pt x="720" y="918"/>
                </a:moveTo>
                <a:cubicBezTo>
                  <a:pt x="720" y="918"/>
                  <a:pt x="720" y="918"/>
                  <a:pt x="720" y="918"/>
                </a:cubicBezTo>
                <a:cubicBezTo>
                  <a:pt x="720" y="918"/>
                  <a:pt x="720" y="918"/>
                  <a:pt x="720" y="918"/>
                </a:cubicBezTo>
                <a:moveTo>
                  <a:pt x="721" y="918"/>
                </a:moveTo>
                <a:cubicBezTo>
                  <a:pt x="721" y="918"/>
                  <a:pt x="721" y="918"/>
                  <a:pt x="721" y="918"/>
                </a:cubicBezTo>
                <a:cubicBezTo>
                  <a:pt x="721" y="918"/>
                  <a:pt x="721" y="918"/>
                  <a:pt x="721" y="918"/>
                </a:cubicBezTo>
                <a:moveTo>
                  <a:pt x="721" y="918"/>
                </a:moveTo>
                <a:cubicBezTo>
                  <a:pt x="721" y="918"/>
                  <a:pt x="721" y="918"/>
                  <a:pt x="721" y="918"/>
                </a:cubicBezTo>
                <a:cubicBezTo>
                  <a:pt x="721" y="918"/>
                  <a:pt x="721" y="918"/>
                  <a:pt x="721" y="918"/>
                </a:cubicBezTo>
                <a:moveTo>
                  <a:pt x="722" y="918"/>
                </a:moveTo>
                <a:cubicBezTo>
                  <a:pt x="722" y="918"/>
                  <a:pt x="722" y="918"/>
                  <a:pt x="722" y="918"/>
                </a:cubicBezTo>
                <a:cubicBezTo>
                  <a:pt x="722" y="918"/>
                  <a:pt x="722" y="918"/>
                  <a:pt x="722" y="918"/>
                </a:cubicBezTo>
                <a:moveTo>
                  <a:pt x="723" y="917"/>
                </a:moveTo>
                <a:cubicBezTo>
                  <a:pt x="722" y="917"/>
                  <a:pt x="722" y="918"/>
                  <a:pt x="722" y="918"/>
                </a:cubicBezTo>
                <a:cubicBezTo>
                  <a:pt x="722" y="918"/>
                  <a:pt x="722" y="917"/>
                  <a:pt x="723" y="917"/>
                </a:cubicBezTo>
                <a:moveTo>
                  <a:pt x="723" y="917"/>
                </a:moveTo>
                <a:cubicBezTo>
                  <a:pt x="723" y="917"/>
                  <a:pt x="723" y="917"/>
                  <a:pt x="723" y="917"/>
                </a:cubicBezTo>
                <a:cubicBezTo>
                  <a:pt x="723" y="917"/>
                  <a:pt x="723" y="917"/>
                  <a:pt x="723" y="917"/>
                </a:cubicBezTo>
                <a:moveTo>
                  <a:pt x="724" y="917"/>
                </a:moveTo>
                <a:cubicBezTo>
                  <a:pt x="724" y="917"/>
                  <a:pt x="723" y="917"/>
                  <a:pt x="723" y="917"/>
                </a:cubicBezTo>
                <a:cubicBezTo>
                  <a:pt x="723" y="917"/>
                  <a:pt x="724" y="917"/>
                  <a:pt x="724" y="917"/>
                </a:cubicBezTo>
                <a:moveTo>
                  <a:pt x="724" y="917"/>
                </a:moveTo>
                <a:cubicBezTo>
                  <a:pt x="724" y="917"/>
                  <a:pt x="724" y="917"/>
                  <a:pt x="724" y="917"/>
                </a:cubicBezTo>
                <a:cubicBezTo>
                  <a:pt x="724" y="917"/>
                  <a:pt x="724" y="917"/>
                  <a:pt x="724" y="917"/>
                </a:cubicBezTo>
                <a:moveTo>
                  <a:pt x="725" y="917"/>
                </a:moveTo>
                <a:cubicBezTo>
                  <a:pt x="725" y="917"/>
                  <a:pt x="725" y="917"/>
                  <a:pt x="724" y="917"/>
                </a:cubicBezTo>
                <a:cubicBezTo>
                  <a:pt x="725" y="917"/>
                  <a:pt x="725" y="917"/>
                  <a:pt x="725" y="917"/>
                </a:cubicBezTo>
                <a:moveTo>
                  <a:pt x="726" y="917"/>
                </a:moveTo>
                <a:cubicBezTo>
                  <a:pt x="725" y="917"/>
                  <a:pt x="725" y="917"/>
                  <a:pt x="725" y="917"/>
                </a:cubicBezTo>
                <a:cubicBezTo>
                  <a:pt x="725" y="917"/>
                  <a:pt x="725" y="917"/>
                  <a:pt x="726" y="917"/>
                </a:cubicBezTo>
                <a:moveTo>
                  <a:pt x="674" y="915"/>
                </a:moveTo>
                <a:cubicBezTo>
                  <a:pt x="675" y="915"/>
                  <a:pt x="675" y="915"/>
                  <a:pt x="675" y="915"/>
                </a:cubicBezTo>
                <a:cubicBezTo>
                  <a:pt x="675" y="915"/>
                  <a:pt x="675" y="915"/>
                  <a:pt x="674" y="915"/>
                </a:cubicBezTo>
                <a:moveTo>
                  <a:pt x="826" y="875"/>
                </a:moveTo>
                <a:cubicBezTo>
                  <a:pt x="797" y="899"/>
                  <a:pt x="762" y="914"/>
                  <a:pt x="726" y="917"/>
                </a:cubicBezTo>
                <a:cubicBezTo>
                  <a:pt x="762" y="914"/>
                  <a:pt x="797" y="899"/>
                  <a:pt x="826" y="875"/>
                </a:cubicBezTo>
                <a:moveTo>
                  <a:pt x="826" y="874"/>
                </a:moveTo>
                <a:cubicBezTo>
                  <a:pt x="826" y="874"/>
                  <a:pt x="826" y="874"/>
                  <a:pt x="826" y="875"/>
                </a:cubicBezTo>
                <a:cubicBezTo>
                  <a:pt x="826" y="874"/>
                  <a:pt x="826" y="874"/>
                  <a:pt x="826" y="874"/>
                </a:cubicBezTo>
                <a:moveTo>
                  <a:pt x="827" y="874"/>
                </a:moveTo>
                <a:cubicBezTo>
                  <a:pt x="827" y="874"/>
                  <a:pt x="827" y="874"/>
                  <a:pt x="826" y="874"/>
                </a:cubicBezTo>
                <a:cubicBezTo>
                  <a:pt x="827" y="874"/>
                  <a:pt x="827" y="874"/>
                  <a:pt x="827" y="874"/>
                </a:cubicBezTo>
                <a:moveTo>
                  <a:pt x="827" y="873"/>
                </a:moveTo>
                <a:cubicBezTo>
                  <a:pt x="827" y="874"/>
                  <a:pt x="827" y="874"/>
                  <a:pt x="827" y="874"/>
                </a:cubicBezTo>
                <a:cubicBezTo>
                  <a:pt x="827" y="874"/>
                  <a:pt x="827" y="874"/>
                  <a:pt x="827" y="873"/>
                </a:cubicBezTo>
                <a:moveTo>
                  <a:pt x="828" y="873"/>
                </a:moveTo>
                <a:cubicBezTo>
                  <a:pt x="828" y="873"/>
                  <a:pt x="827" y="873"/>
                  <a:pt x="827" y="873"/>
                </a:cubicBezTo>
                <a:cubicBezTo>
                  <a:pt x="827" y="873"/>
                  <a:pt x="828" y="873"/>
                  <a:pt x="828" y="873"/>
                </a:cubicBezTo>
                <a:moveTo>
                  <a:pt x="828" y="873"/>
                </a:moveTo>
                <a:cubicBezTo>
                  <a:pt x="828" y="873"/>
                  <a:pt x="828" y="873"/>
                  <a:pt x="828" y="873"/>
                </a:cubicBezTo>
                <a:cubicBezTo>
                  <a:pt x="828" y="873"/>
                  <a:pt x="828" y="873"/>
                  <a:pt x="828" y="873"/>
                </a:cubicBezTo>
                <a:moveTo>
                  <a:pt x="829" y="872"/>
                </a:moveTo>
                <a:cubicBezTo>
                  <a:pt x="828" y="872"/>
                  <a:pt x="828" y="873"/>
                  <a:pt x="828" y="873"/>
                </a:cubicBezTo>
                <a:cubicBezTo>
                  <a:pt x="828" y="873"/>
                  <a:pt x="828" y="872"/>
                  <a:pt x="829" y="872"/>
                </a:cubicBezTo>
                <a:moveTo>
                  <a:pt x="829" y="872"/>
                </a:moveTo>
                <a:cubicBezTo>
                  <a:pt x="829" y="872"/>
                  <a:pt x="829" y="872"/>
                  <a:pt x="829" y="872"/>
                </a:cubicBezTo>
                <a:cubicBezTo>
                  <a:pt x="829" y="872"/>
                  <a:pt x="829" y="872"/>
                  <a:pt x="829" y="872"/>
                </a:cubicBezTo>
                <a:moveTo>
                  <a:pt x="829" y="872"/>
                </a:moveTo>
                <a:cubicBezTo>
                  <a:pt x="829" y="872"/>
                  <a:pt x="829" y="872"/>
                  <a:pt x="829" y="872"/>
                </a:cubicBezTo>
                <a:cubicBezTo>
                  <a:pt x="829" y="872"/>
                  <a:pt x="829" y="872"/>
                  <a:pt x="829" y="872"/>
                </a:cubicBezTo>
                <a:moveTo>
                  <a:pt x="830" y="871"/>
                </a:moveTo>
                <a:cubicBezTo>
                  <a:pt x="830" y="871"/>
                  <a:pt x="830" y="871"/>
                  <a:pt x="830" y="871"/>
                </a:cubicBezTo>
                <a:cubicBezTo>
                  <a:pt x="830" y="871"/>
                  <a:pt x="830" y="871"/>
                  <a:pt x="830" y="871"/>
                </a:cubicBezTo>
                <a:moveTo>
                  <a:pt x="830" y="871"/>
                </a:moveTo>
                <a:cubicBezTo>
                  <a:pt x="830" y="871"/>
                  <a:pt x="830" y="871"/>
                  <a:pt x="830" y="871"/>
                </a:cubicBezTo>
                <a:cubicBezTo>
                  <a:pt x="830" y="871"/>
                  <a:pt x="830" y="871"/>
                  <a:pt x="830" y="871"/>
                </a:cubicBezTo>
                <a:moveTo>
                  <a:pt x="831" y="870"/>
                </a:moveTo>
                <a:cubicBezTo>
                  <a:pt x="831" y="870"/>
                  <a:pt x="831" y="871"/>
                  <a:pt x="830" y="871"/>
                </a:cubicBezTo>
                <a:cubicBezTo>
                  <a:pt x="831" y="871"/>
                  <a:pt x="831" y="870"/>
                  <a:pt x="831" y="870"/>
                </a:cubicBezTo>
                <a:moveTo>
                  <a:pt x="831" y="870"/>
                </a:moveTo>
                <a:cubicBezTo>
                  <a:pt x="831" y="870"/>
                  <a:pt x="831" y="870"/>
                  <a:pt x="831" y="870"/>
                </a:cubicBezTo>
                <a:cubicBezTo>
                  <a:pt x="831" y="870"/>
                  <a:pt x="831" y="870"/>
                  <a:pt x="831" y="870"/>
                </a:cubicBezTo>
                <a:moveTo>
                  <a:pt x="832" y="870"/>
                </a:moveTo>
                <a:cubicBezTo>
                  <a:pt x="832" y="870"/>
                  <a:pt x="831" y="870"/>
                  <a:pt x="831" y="870"/>
                </a:cubicBezTo>
                <a:cubicBezTo>
                  <a:pt x="831" y="870"/>
                  <a:pt x="832" y="870"/>
                  <a:pt x="832" y="870"/>
                </a:cubicBezTo>
                <a:moveTo>
                  <a:pt x="832" y="869"/>
                </a:moveTo>
                <a:cubicBezTo>
                  <a:pt x="832" y="869"/>
                  <a:pt x="832" y="869"/>
                  <a:pt x="832" y="869"/>
                </a:cubicBezTo>
                <a:cubicBezTo>
                  <a:pt x="832" y="869"/>
                  <a:pt x="832" y="869"/>
                  <a:pt x="832" y="869"/>
                </a:cubicBezTo>
                <a:moveTo>
                  <a:pt x="832" y="869"/>
                </a:moveTo>
                <a:cubicBezTo>
                  <a:pt x="832" y="869"/>
                  <a:pt x="832" y="869"/>
                  <a:pt x="832" y="869"/>
                </a:cubicBezTo>
                <a:cubicBezTo>
                  <a:pt x="832" y="869"/>
                  <a:pt x="832" y="869"/>
                  <a:pt x="832" y="869"/>
                </a:cubicBezTo>
                <a:moveTo>
                  <a:pt x="833" y="868"/>
                </a:moveTo>
                <a:cubicBezTo>
                  <a:pt x="833" y="868"/>
                  <a:pt x="833" y="869"/>
                  <a:pt x="833" y="869"/>
                </a:cubicBezTo>
                <a:cubicBezTo>
                  <a:pt x="833" y="869"/>
                  <a:pt x="833" y="868"/>
                  <a:pt x="833" y="868"/>
                </a:cubicBezTo>
                <a:moveTo>
                  <a:pt x="833" y="868"/>
                </a:moveTo>
                <a:cubicBezTo>
                  <a:pt x="833" y="868"/>
                  <a:pt x="833" y="868"/>
                  <a:pt x="833" y="868"/>
                </a:cubicBezTo>
                <a:cubicBezTo>
                  <a:pt x="833" y="868"/>
                  <a:pt x="833" y="868"/>
                  <a:pt x="833" y="868"/>
                </a:cubicBezTo>
                <a:moveTo>
                  <a:pt x="834" y="868"/>
                </a:moveTo>
                <a:cubicBezTo>
                  <a:pt x="834" y="868"/>
                  <a:pt x="834" y="868"/>
                  <a:pt x="834" y="868"/>
                </a:cubicBezTo>
                <a:cubicBezTo>
                  <a:pt x="834" y="868"/>
                  <a:pt x="834" y="868"/>
                  <a:pt x="834" y="868"/>
                </a:cubicBezTo>
                <a:moveTo>
                  <a:pt x="834" y="867"/>
                </a:moveTo>
                <a:cubicBezTo>
                  <a:pt x="834" y="867"/>
                  <a:pt x="834" y="867"/>
                  <a:pt x="834" y="867"/>
                </a:cubicBezTo>
                <a:cubicBezTo>
                  <a:pt x="834" y="867"/>
                  <a:pt x="834" y="867"/>
                  <a:pt x="834" y="867"/>
                </a:cubicBezTo>
                <a:moveTo>
                  <a:pt x="835" y="867"/>
                </a:moveTo>
                <a:cubicBezTo>
                  <a:pt x="835" y="867"/>
                  <a:pt x="835" y="867"/>
                  <a:pt x="834" y="867"/>
                </a:cubicBezTo>
                <a:cubicBezTo>
                  <a:pt x="835" y="867"/>
                  <a:pt x="835" y="867"/>
                  <a:pt x="835" y="867"/>
                </a:cubicBezTo>
                <a:moveTo>
                  <a:pt x="835" y="866"/>
                </a:moveTo>
                <a:cubicBezTo>
                  <a:pt x="835" y="866"/>
                  <a:pt x="835" y="866"/>
                  <a:pt x="835" y="866"/>
                </a:cubicBezTo>
                <a:cubicBezTo>
                  <a:pt x="835" y="866"/>
                  <a:pt x="835" y="866"/>
                  <a:pt x="835" y="866"/>
                </a:cubicBezTo>
                <a:moveTo>
                  <a:pt x="835" y="866"/>
                </a:moveTo>
                <a:cubicBezTo>
                  <a:pt x="835" y="866"/>
                  <a:pt x="835" y="866"/>
                  <a:pt x="835" y="866"/>
                </a:cubicBezTo>
                <a:cubicBezTo>
                  <a:pt x="835" y="866"/>
                  <a:pt x="835" y="866"/>
                  <a:pt x="835" y="866"/>
                </a:cubicBezTo>
                <a:moveTo>
                  <a:pt x="836" y="866"/>
                </a:moveTo>
                <a:cubicBezTo>
                  <a:pt x="836" y="866"/>
                  <a:pt x="836" y="866"/>
                  <a:pt x="836" y="866"/>
                </a:cubicBezTo>
                <a:cubicBezTo>
                  <a:pt x="836" y="866"/>
                  <a:pt x="836" y="866"/>
                  <a:pt x="836" y="866"/>
                </a:cubicBezTo>
                <a:moveTo>
                  <a:pt x="836" y="865"/>
                </a:moveTo>
                <a:cubicBezTo>
                  <a:pt x="836" y="865"/>
                  <a:pt x="836" y="865"/>
                  <a:pt x="836" y="865"/>
                </a:cubicBezTo>
                <a:cubicBezTo>
                  <a:pt x="836" y="865"/>
                  <a:pt x="836" y="865"/>
                  <a:pt x="836" y="865"/>
                </a:cubicBezTo>
                <a:moveTo>
                  <a:pt x="837" y="865"/>
                </a:moveTo>
                <a:cubicBezTo>
                  <a:pt x="837" y="865"/>
                  <a:pt x="837" y="865"/>
                  <a:pt x="837" y="865"/>
                </a:cubicBezTo>
                <a:cubicBezTo>
                  <a:pt x="837" y="865"/>
                  <a:pt x="837" y="865"/>
                  <a:pt x="837" y="865"/>
                </a:cubicBezTo>
                <a:moveTo>
                  <a:pt x="837" y="864"/>
                </a:moveTo>
                <a:cubicBezTo>
                  <a:pt x="837" y="864"/>
                  <a:pt x="837" y="864"/>
                  <a:pt x="837" y="864"/>
                </a:cubicBezTo>
                <a:cubicBezTo>
                  <a:pt x="837" y="864"/>
                  <a:pt x="837" y="864"/>
                  <a:pt x="837" y="864"/>
                </a:cubicBezTo>
                <a:moveTo>
                  <a:pt x="838" y="864"/>
                </a:moveTo>
                <a:cubicBezTo>
                  <a:pt x="838" y="864"/>
                  <a:pt x="838" y="864"/>
                  <a:pt x="838" y="864"/>
                </a:cubicBezTo>
                <a:cubicBezTo>
                  <a:pt x="838" y="864"/>
                  <a:pt x="838" y="864"/>
                  <a:pt x="838" y="864"/>
                </a:cubicBezTo>
                <a:moveTo>
                  <a:pt x="838" y="864"/>
                </a:moveTo>
                <a:cubicBezTo>
                  <a:pt x="838" y="864"/>
                  <a:pt x="838" y="864"/>
                  <a:pt x="838" y="864"/>
                </a:cubicBezTo>
                <a:cubicBezTo>
                  <a:pt x="838" y="864"/>
                  <a:pt x="838" y="864"/>
                  <a:pt x="838" y="864"/>
                </a:cubicBezTo>
                <a:moveTo>
                  <a:pt x="839" y="863"/>
                </a:moveTo>
                <a:cubicBezTo>
                  <a:pt x="839" y="863"/>
                  <a:pt x="839" y="863"/>
                  <a:pt x="839" y="863"/>
                </a:cubicBezTo>
                <a:cubicBezTo>
                  <a:pt x="839" y="863"/>
                  <a:pt x="839" y="863"/>
                  <a:pt x="839" y="863"/>
                </a:cubicBezTo>
                <a:moveTo>
                  <a:pt x="839" y="862"/>
                </a:moveTo>
                <a:cubicBezTo>
                  <a:pt x="839" y="862"/>
                  <a:pt x="839" y="862"/>
                  <a:pt x="839" y="862"/>
                </a:cubicBezTo>
                <a:cubicBezTo>
                  <a:pt x="839" y="862"/>
                  <a:pt x="839" y="862"/>
                  <a:pt x="839" y="862"/>
                </a:cubicBezTo>
                <a:moveTo>
                  <a:pt x="844" y="858"/>
                </a:moveTo>
                <a:cubicBezTo>
                  <a:pt x="844" y="858"/>
                  <a:pt x="843" y="858"/>
                  <a:pt x="843" y="858"/>
                </a:cubicBezTo>
                <a:cubicBezTo>
                  <a:pt x="843" y="858"/>
                  <a:pt x="844" y="858"/>
                  <a:pt x="844" y="858"/>
                </a:cubicBezTo>
                <a:moveTo>
                  <a:pt x="1146" y="732"/>
                </a:moveTo>
                <a:cubicBezTo>
                  <a:pt x="1036" y="732"/>
                  <a:pt x="927" y="774"/>
                  <a:pt x="845" y="856"/>
                </a:cubicBezTo>
                <a:cubicBezTo>
                  <a:pt x="927" y="774"/>
                  <a:pt x="1036" y="732"/>
                  <a:pt x="1146" y="732"/>
                </a:cubicBezTo>
                <a:cubicBezTo>
                  <a:pt x="1169" y="732"/>
                  <a:pt x="1191" y="734"/>
                  <a:pt x="1214" y="737"/>
                </a:cubicBezTo>
                <a:cubicBezTo>
                  <a:pt x="1214" y="737"/>
                  <a:pt x="1214" y="737"/>
                  <a:pt x="1214" y="737"/>
                </a:cubicBezTo>
                <a:cubicBezTo>
                  <a:pt x="1192" y="734"/>
                  <a:pt x="1169" y="732"/>
                  <a:pt x="1146" y="732"/>
                </a:cubicBezTo>
                <a:moveTo>
                  <a:pt x="0" y="0"/>
                </a:moveTo>
                <a:cubicBezTo>
                  <a:pt x="0" y="0"/>
                  <a:pt x="0" y="0"/>
                  <a:pt x="0" y="0"/>
                </a:cubicBezTo>
                <a:cubicBezTo>
                  <a:pt x="111" y="64"/>
                  <a:pt x="111" y="64"/>
                  <a:pt x="111" y="64"/>
                </a:cubicBezTo>
                <a:cubicBezTo>
                  <a:pt x="0" y="0"/>
                  <a:pt x="0" y="0"/>
                  <a:pt x="0" y="0"/>
                </a:cubicBezTo>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16" name="Freeform 11"/>
          <p:cNvSpPr>
            <a:spLocks noEditPoints="1"/>
          </p:cNvSpPr>
          <p:nvPr/>
        </p:nvSpPr>
        <p:spPr bwMode="auto">
          <a:xfrm>
            <a:off x="1150938" y="2006601"/>
            <a:ext cx="823913" cy="522288"/>
          </a:xfrm>
          <a:custGeom>
            <a:avLst/>
            <a:gdLst>
              <a:gd name="T0" fmla="*/ 648 w 1213"/>
              <a:gd name="T1" fmla="*/ 766 h 766"/>
              <a:gd name="T2" fmla="*/ 648 w 1213"/>
              <a:gd name="T3" fmla="*/ 766 h 766"/>
              <a:gd name="T4" fmla="*/ 648 w 1213"/>
              <a:gd name="T5" fmla="*/ 766 h 766"/>
              <a:gd name="T6" fmla="*/ 648 w 1213"/>
              <a:gd name="T7" fmla="*/ 766 h 766"/>
              <a:gd name="T8" fmla="*/ 931 w 1213"/>
              <a:gd name="T9" fmla="*/ 660 h 766"/>
              <a:gd name="T10" fmla="*/ 648 w 1213"/>
              <a:gd name="T11" fmla="*/ 766 h 766"/>
              <a:gd name="T12" fmla="*/ 931 w 1213"/>
              <a:gd name="T13" fmla="*/ 660 h 766"/>
              <a:gd name="T14" fmla="*/ 933 w 1213"/>
              <a:gd name="T15" fmla="*/ 658 h 766"/>
              <a:gd name="T16" fmla="*/ 931 w 1213"/>
              <a:gd name="T17" fmla="*/ 660 h 766"/>
              <a:gd name="T18" fmla="*/ 933 w 1213"/>
              <a:gd name="T19" fmla="*/ 658 h 766"/>
              <a:gd name="T20" fmla="*/ 934 w 1213"/>
              <a:gd name="T21" fmla="*/ 658 h 766"/>
              <a:gd name="T22" fmla="*/ 934 w 1213"/>
              <a:gd name="T23" fmla="*/ 658 h 766"/>
              <a:gd name="T24" fmla="*/ 934 w 1213"/>
              <a:gd name="T25" fmla="*/ 658 h 766"/>
              <a:gd name="T26" fmla="*/ 934 w 1213"/>
              <a:gd name="T27" fmla="*/ 658 h 766"/>
              <a:gd name="T28" fmla="*/ 934 w 1213"/>
              <a:gd name="T29" fmla="*/ 658 h 766"/>
              <a:gd name="T30" fmla="*/ 1159 w 1213"/>
              <a:gd name="T31" fmla="*/ 635 h 766"/>
              <a:gd name="T32" fmla="*/ 1159 w 1213"/>
              <a:gd name="T33" fmla="*/ 635 h 766"/>
              <a:gd name="T34" fmla="*/ 1213 w 1213"/>
              <a:gd name="T35" fmla="*/ 666 h 766"/>
              <a:gd name="T36" fmla="*/ 1213 w 1213"/>
              <a:gd name="T37" fmla="*/ 666 h 766"/>
              <a:gd name="T38" fmla="*/ 1159 w 1213"/>
              <a:gd name="T39" fmla="*/ 635 h 766"/>
              <a:gd name="T40" fmla="*/ 1159 w 1213"/>
              <a:gd name="T41" fmla="*/ 635 h 766"/>
              <a:gd name="T42" fmla="*/ 1062 w 1213"/>
              <a:gd name="T43" fmla="*/ 609 h 766"/>
              <a:gd name="T44" fmla="*/ 934 w 1213"/>
              <a:gd name="T45" fmla="*/ 657 h 766"/>
              <a:gd name="T46" fmla="*/ 1062 w 1213"/>
              <a:gd name="T47" fmla="*/ 609 h 766"/>
              <a:gd name="T48" fmla="*/ 1062 w 1213"/>
              <a:gd name="T49" fmla="*/ 609 h 766"/>
              <a:gd name="T50" fmla="*/ 1062 w 1213"/>
              <a:gd name="T51" fmla="*/ 609 h 766"/>
              <a:gd name="T52" fmla="*/ 1062 w 1213"/>
              <a:gd name="T53" fmla="*/ 609 h 766"/>
              <a:gd name="T54" fmla="*/ 1062 w 1213"/>
              <a:gd name="T55" fmla="*/ 609 h 766"/>
              <a:gd name="T56" fmla="*/ 0 w 1213"/>
              <a:gd name="T57" fmla="*/ 0 h 766"/>
              <a:gd name="T58" fmla="*/ 0 w 1213"/>
              <a:gd name="T59" fmla="*/ 0 h 766"/>
              <a:gd name="T60" fmla="*/ 257 w 1213"/>
              <a:gd name="T61" fmla="*/ 523 h 766"/>
              <a:gd name="T62" fmla="*/ 562 w 1213"/>
              <a:gd name="T63" fmla="*/ 758 h 766"/>
              <a:gd name="T64" fmla="*/ 562 w 1213"/>
              <a:gd name="T65" fmla="*/ 758 h 766"/>
              <a:gd name="T66" fmla="*/ 562 w 1213"/>
              <a:gd name="T67" fmla="*/ 758 h 766"/>
              <a:gd name="T68" fmla="*/ 257 w 1213"/>
              <a:gd name="T69" fmla="*/ 523 h 766"/>
              <a:gd name="T70" fmla="*/ 0 w 1213"/>
              <a:gd name="T71" fmla="*/ 0 h 766"/>
              <a:gd name="T72" fmla="*/ 0 w 1213"/>
              <a:gd name="T73" fmla="*/ 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13" h="766">
                <a:moveTo>
                  <a:pt x="648" y="766"/>
                </a:moveTo>
                <a:cubicBezTo>
                  <a:pt x="648" y="766"/>
                  <a:pt x="648" y="766"/>
                  <a:pt x="648" y="766"/>
                </a:cubicBezTo>
                <a:cubicBezTo>
                  <a:pt x="648" y="766"/>
                  <a:pt x="648" y="766"/>
                  <a:pt x="648" y="766"/>
                </a:cubicBezTo>
                <a:cubicBezTo>
                  <a:pt x="648" y="766"/>
                  <a:pt x="648" y="766"/>
                  <a:pt x="648" y="766"/>
                </a:cubicBezTo>
                <a:moveTo>
                  <a:pt x="931" y="660"/>
                </a:moveTo>
                <a:cubicBezTo>
                  <a:pt x="851" y="729"/>
                  <a:pt x="751" y="766"/>
                  <a:pt x="648" y="766"/>
                </a:cubicBezTo>
                <a:cubicBezTo>
                  <a:pt x="751" y="766"/>
                  <a:pt x="851" y="729"/>
                  <a:pt x="931" y="660"/>
                </a:cubicBezTo>
                <a:moveTo>
                  <a:pt x="933" y="658"/>
                </a:moveTo>
                <a:cubicBezTo>
                  <a:pt x="932" y="659"/>
                  <a:pt x="932" y="659"/>
                  <a:pt x="931" y="660"/>
                </a:cubicBezTo>
                <a:cubicBezTo>
                  <a:pt x="932" y="659"/>
                  <a:pt x="932" y="659"/>
                  <a:pt x="933" y="658"/>
                </a:cubicBezTo>
                <a:moveTo>
                  <a:pt x="934" y="658"/>
                </a:moveTo>
                <a:cubicBezTo>
                  <a:pt x="934" y="658"/>
                  <a:pt x="934" y="658"/>
                  <a:pt x="934" y="658"/>
                </a:cubicBezTo>
                <a:cubicBezTo>
                  <a:pt x="934" y="658"/>
                  <a:pt x="934" y="658"/>
                  <a:pt x="934" y="658"/>
                </a:cubicBezTo>
                <a:cubicBezTo>
                  <a:pt x="934" y="658"/>
                  <a:pt x="934" y="658"/>
                  <a:pt x="934" y="658"/>
                </a:cubicBezTo>
                <a:cubicBezTo>
                  <a:pt x="934" y="658"/>
                  <a:pt x="934" y="658"/>
                  <a:pt x="934" y="658"/>
                </a:cubicBezTo>
                <a:moveTo>
                  <a:pt x="1159" y="635"/>
                </a:moveTo>
                <a:cubicBezTo>
                  <a:pt x="1159" y="635"/>
                  <a:pt x="1159" y="635"/>
                  <a:pt x="1159" y="635"/>
                </a:cubicBezTo>
                <a:cubicBezTo>
                  <a:pt x="1213" y="666"/>
                  <a:pt x="1213" y="666"/>
                  <a:pt x="1213" y="666"/>
                </a:cubicBezTo>
                <a:cubicBezTo>
                  <a:pt x="1213" y="666"/>
                  <a:pt x="1213" y="666"/>
                  <a:pt x="1213" y="666"/>
                </a:cubicBezTo>
                <a:cubicBezTo>
                  <a:pt x="1159" y="635"/>
                  <a:pt x="1159" y="635"/>
                  <a:pt x="1159" y="635"/>
                </a:cubicBezTo>
                <a:cubicBezTo>
                  <a:pt x="1159" y="635"/>
                  <a:pt x="1159" y="635"/>
                  <a:pt x="1159" y="635"/>
                </a:cubicBezTo>
                <a:moveTo>
                  <a:pt x="1062" y="609"/>
                </a:moveTo>
                <a:cubicBezTo>
                  <a:pt x="1016" y="609"/>
                  <a:pt x="971" y="625"/>
                  <a:pt x="934" y="657"/>
                </a:cubicBezTo>
                <a:cubicBezTo>
                  <a:pt x="971" y="625"/>
                  <a:pt x="1016" y="609"/>
                  <a:pt x="1062" y="609"/>
                </a:cubicBezTo>
                <a:moveTo>
                  <a:pt x="1062" y="609"/>
                </a:moveTo>
                <a:cubicBezTo>
                  <a:pt x="1062" y="609"/>
                  <a:pt x="1062" y="609"/>
                  <a:pt x="1062" y="609"/>
                </a:cubicBezTo>
                <a:cubicBezTo>
                  <a:pt x="1062" y="609"/>
                  <a:pt x="1062" y="609"/>
                  <a:pt x="1062" y="609"/>
                </a:cubicBezTo>
                <a:cubicBezTo>
                  <a:pt x="1062" y="609"/>
                  <a:pt x="1062" y="609"/>
                  <a:pt x="1062" y="609"/>
                </a:cubicBezTo>
                <a:moveTo>
                  <a:pt x="0" y="0"/>
                </a:moveTo>
                <a:cubicBezTo>
                  <a:pt x="0" y="0"/>
                  <a:pt x="0" y="0"/>
                  <a:pt x="0" y="0"/>
                </a:cubicBezTo>
                <a:cubicBezTo>
                  <a:pt x="257" y="523"/>
                  <a:pt x="257" y="523"/>
                  <a:pt x="257" y="523"/>
                </a:cubicBezTo>
                <a:cubicBezTo>
                  <a:pt x="317" y="646"/>
                  <a:pt x="428" y="731"/>
                  <a:pt x="562" y="758"/>
                </a:cubicBezTo>
                <a:cubicBezTo>
                  <a:pt x="562" y="758"/>
                  <a:pt x="562" y="758"/>
                  <a:pt x="562" y="758"/>
                </a:cubicBezTo>
                <a:cubicBezTo>
                  <a:pt x="562" y="758"/>
                  <a:pt x="562" y="758"/>
                  <a:pt x="562" y="758"/>
                </a:cubicBezTo>
                <a:cubicBezTo>
                  <a:pt x="428" y="731"/>
                  <a:pt x="317" y="646"/>
                  <a:pt x="257" y="523"/>
                </a:cubicBezTo>
                <a:cubicBezTo>
                  <a:pt x="0" y="0"/>
                  <a:pt x="0" y="0"/>
                  <a:pt x="0" y="0"/>
                </a:cubicBezTo>
                <a:cubicBezTo>
                  <a:pt x="0" y="0"/>
                  <a:pt x="0" y="0"/>
                  <a:pt x="0" y="0"/>
                </a:cubicBezTo>
              </a:path>
            </a:pathLst>
          </a:custGeom>
          <a:solidFill>
            <a:srgbClr val="D09F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20" name="Freeform 13"/>
          <p:cNvSpPr>
            <a:spLocks noEditPoints="1"/>
          </p:cNvSpPr>
          <p:nvPr/>
        </p:nvSpPr>
        <p:spPr bwMode="auto">
          <a:xfrm>
            <a:off x="1193800" y="3841751"/>
            <a:ext cx="528638" cy="549275"/>
          </a:xfrm>
          <a:custGeom>
            <a:avLst/>
            <a:gdLst>
              <a:gd name="T0" fmla="*/ 776 w 776"/>
              <a:gd name="T1" fmla="*/ 785 h 807"/>
              <a:gd name="T2" fmla="*/ 641 w 776"/>
              <a:gd name="T3" fmla="*/ 807 h 807"/>
              <a:gd name="T4" fmla="*/ 586 w 776"/>
              <a:gd name="T5" fmla="*/ 803 h 807"/>
              <a:gd name="T6" fmla="*/ 641 w 776"/>
              <a:gd name="T7" fmla="*/ 807 h 807"/>
              <a:gd name="T8" fmla="*/ 776 w 776"/>
              <a:gd name="T9" fmla="*/ 785 h 807"/>
              <a:gd name="T10" fmla="*/ 776 w 776"/>
              <a:gd name="T11" fmla="*/ 785 h 807"/>
              <a:gd name="T12" fmla="*/ 1 w 776"/>
              <a:gd name="T13" fmla="*/ 4 h 807"/>
              <a:gd name="T14" fmla="*/ 1 w 776"/>
              <a:gd name="T15" fmla="*/ 4 h 807"/>
              <a:gd name="T16" fmla="*/ 253 w 776"/>
              <a:gd name="T17" fmla="*/ 557 h 807"/>
              <a:gd name="T18" fmla="*/ 569 w 776"/>
              <a:gd name="T19" fmla="*/ 801 h 807"/>
              <a:gd name="T20" fmla="*/ 569 w 776"/>
              <a:gd name="T21" fmla="*/ 801 h 807"/>
              <a:gd name="T22" fmla="*/ 569 w 776"/>
              <a:gd name="T23" fmla="*/ 801 h 807"/>
              <a:gd name="T24" fmla="*/ 253 w 776"/>
              <a:gd name="T25" fmla="*/ 557 h 807"/>
              <a:gd name="T26" fmla="*/ 1 w 776"/>
              <a:gd name="T27" fmla="*/ 4 h 807"/>
              <a:gd name="T28" fmla="*/ 1 w 776"/>
              <a:gd name="T29" fmla="*/ 4 h 807"/>
              <a:gd name="T30" fmla="*/ 1 w 776"/>
              <a:gd name="T31" fmla="*/ 3 h 807"/>
              <a:gd name="T32" fmla="*/ 1 w 776"/>
              <a:gd name="T33" fmla="*/ 4 h 807"/>
              <a:gd name="T34" fmla="*/ 1 w 776"/>
              <a:gd name="T35" fmla="*/ 3 h 807"/>
              <a:gd name="T36" fmla="*/ 1 w 776"/>
              <a:gd name="T37" fmla="*/ 3 h 807"/>
              <a:gd name="T38" fmla="*/ 1 w 776"/>
              <a:gd name="T39" fmla="*/ 3 h 807"/>
              <a:gd name="T40" fmla="*/ 1 w 776"/>
              <a:gd name="T41" fmla="*/ 3 h 807"/>
              <a:gd name="T42" fmla="*/ 0 w 776"/>
              <a:gd name="T43" fmla="*/ 2 h 807"/>
              <a:gd name="T44" fmla="*/ 1 w 776"/>
              <a:gd name="T45" fmla="*/ 3 h 807"/>
              <a:gd name="T46" fmla="*/ 0 w 776"/>
              <a:gd name="T47" fmla="*/ 2 h 807"/>
              <a:gd name="T48" fmla="*/ 0 w 776"/>
              <a:gd name="T49" fmla="*/ 2 h 807"/>
              <a:gd name="T50" fmla="*/ 0 w 776"/>
              <a:gd name="T51" fmla="*/ 2 h 807"/>
              <a:gd name="T52" fmla="*/ 0 w 776"/>
              <a:gd name="T53" fmla="*/ 2 h 807"/>
              <a:gd name="T54" fmla="*/ 0 w 776"/>
              <a:gd name="T55" fmla="*/ 2 h 807"/>
              <a:gd name="T56" fmla="*/ 0 w 776"/>
              <a:gd name="T57" fmla="*/ 2 h 807"/>
              <a:gd name="T58" fmla="*/ 0 w 776"/>
              <a:gd name="T59" fmla="*/ 2 h 807"/>
              <a:gd name="T60" fmla="*/ 0 w 776"/>
              <a:gd name="T61" fmla="*/ 1 h 807"/>
              <a:gd name="T62" fmla="*/ 0 w 776"/>
              <a:gd name="T63" fmla="*/ 1 h 807"/>
              <a:gd name="T64" fmla="*/ 0 w 776"/>
              <a:gd name="T65" fmla="*/ 1 h 807"/>
              <a:gd name="T66" fmla="*/ 0 w 776"/>
              <a:gd name="T67" fmla="*/ 1 h 807"/>
              <a:gd name="T68" fmla="*/ 0 w 776"/>
              <a:gd name="T69" fmla="*/ 1 h 807"/>
              <a:gd name="T70" fmla="*/ 0 w 776"/>
              <a:gd name="T71" fmla="*/ 1 h 807"/>
              <a:gd name="T72" fmla="*/ 0 w 776"/>
              <a:gd name="T73" fmla="*/ 0 h 807"/>
              <a:gd name="T74" fmla="*/ 0 w 776"/>
              <a:gd name="T75" fmla="*/ 0 h 807"/>
              <a:gd name="T76" fmla="*/ 0 w 776"/>
              <a:gd name="T77" fmla="*/ 0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807">
                <a:moveTo>
                  <a:pt x="776" y="785"/>
                </a:moveTo>
                <a:cubicBezTo>
                  <a:pt x="733" y="799"/>
                  <a:pt x="688" y="807"/>
                  <a:pt x="641" y="807"/>
                </a:cubicBezTo>
                <a:cubicBezTo>
                  <a:pt x="623" y="807"/>
                  <a:pt x="604" y="806"/>
                  <a:pt x="586" y="803"/>
                </a:cubicBezTo>
                <a:cubicBezTo>
                  <a:pt x="604" y="806"/>
                  <a:pt x="623" y="807"/>
                  <a:pt x="641" y="807"/>
                </a:cubicBezTo>
                <a:cubicBezTo>
                  <a:pt x="688" y="807"/>
                  <a:pt x="733" y="800"/>
                  <a:pt x="776" y="785"/>
                </a:cubicBezTo>
                <a:cubicBezTo>
                  <a:pt x="776" y="785"/>
                  <a:pt x="776" y="785"/>
                  <a:pt x="776" y="785"/>
                </a:cubicBezTo>
                <a:moveTo>
                  <a:pt x="1" y="4"/>
                </a:moveTo>
                <a:cubicBezTo>
                  <a:pt x="1" y="4"/>
                  <a:pt x="1" y="4"/>
                  <a:pt x="1" y="4"/>
                </a:cubicBezTo>
                <a:cubicBezTo>
                  <a:pt x="253" y="557"/>
                  <a:pt x="253" y="557"/>
                  <a:pt x="253" y="557"/>
                </a:cubicBezTo>
                <a:cubicBezTo>
                  <a:pt x="312" y="686"/>
                  <a:pt x="430" y="777"/>
                  <a:pt x="569" y="801"/>
                </a:cubicBezTo>
                <a:cubicBezTo>
                  <a:pt x="569" y="801"/>
                  <a:pt x="569" y="801"/>
                  <a:pt x="569" y="801"/>
                </a:cubicBezTo>
                <a:cubicBezTo>
                  <a:pt x="569" y="801"/>
                  <a:pt x="569" y="801"/>
                  <a:pt x="569" y="801"/>
                </a:cubicBezTo>
                <a:cubicBezTo>
                  <a:pt x="430" y="777"/>
                  <a:pt x="312" y="686"/>
                  <a:pt x="253" y="557"/>
                </a:cubicBezTo>
                <a:cubicBezTo>
                  <a:pt x="1" y="4"/>
                  <a:pt x="1" y="4"/>
                  <a:pt x="1" y="4"/>
                </a:cubicBezTo>
                <a:cubicBezTo>
                  <a:pt x="1" y="4"/>
                  <a:pt x="1" y="4"/>
                  <a:pt x="1" y="4"/>
                </a:cubicBezTo>
                <a:moveTo>
                  <a:pt x="1" y="3"/>
                </a:moveTo>
                <a:cubicBezTo>
                  <a:pt x="1" y="3"/>
                  <a:pt x="1" y="3"/>
                  <a:pt x="1" y="4"/>
                </a:cubicBezTo>
                <a:cubicBezTo>
                  <a:pt x="1" y="3"/>
                  <a:pt x="1" y="3"/>
                  <a:pt x="1" y="3"/>
                </a:cubicBezTo>
                <a:moveTo>
                  <a:pt x="1" y="3"/>
                </a:moveTo>
                <a:cubicBezTo>
                  <a:pt x="1" y="3"/>
                  <a:pt x="1" y="3"/>
                  <a:pt x="1" y="3"/>
                </a:cubicBezTo>
                <a:cubicBezTo>
                  <a:pt x="1" y="3"/>
                  <a:pt x="1" y="3"/>
                  <a:pt x="1" y="3"/>
                </a:cubicBezTo>
                <a:moveTo>
                  <a:pt x="0" y="2"/>
                </a:moveTo>
                <a:cubicBezTo>
                  <a:pt x="0" y="3"/>
                  <a:pt x="1" y="3"/>
                  <a:pt x="1" y="3"/>
                </a:cubicBezTo>
                <a:cubicBezTo>
                  <a:pt x="1" y="3"/>
                  <a:pt x="0" y="3"/>
                  <a:pt x="0" y="2"/>
                </a:cubicBezTo>
                <a:moveTo>
                  <a:pt x="0" y="2"/>
                </a:moveTo>
                <a:cubicBezTo>
                  <a:pt x="0" y="2"/>
                  <a:pt x="0" y="2"/>
                  <a:pt x="0" y="2"/>
                </a:cubicBezTo>
                <a:cubicBezTo>
                  <a:pt x="0" y="2"/>
                  <a:pt x="0" y="2"/>
                  <a:pt x="0" y="2"/>
                </a:cubicBezTo>
                <a:moveTo>
                  <a:pt x="0" y="2"/>
                </a:moveTo>
                <a:cubicBezTo>
                  <a:pt x="0" y="2"/>
                  <a:pt x="0" y="2"/>
                  <a:pt x="0" y="2"/>
                </a:cubicBezTo>
                <a:cubicBezTo>
                  <a:pt x="0" y="2"/>
                  <a:pt x="0" y="2"/>
                  <a:pt x="0" y="2"/>
                </a:cubicBezTo>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0" y="0"/>
                </a:moveTo>
                <a:cubicBezTo>
                  <a:pt x="0" y="0"/>
                  <a:pt x="0" y="0"/>
                  <a:pt x="0" y="0"/>
                </a:cubicBezTo>
                <a:cubicBezTo>
                  <a:pt x="0" y="0"/>
                  <a:pt x="0" y="0"/>
                  <a:pt x="0" y="0"/>
                </a:cubicBezTo>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29" name="Freeform 13"/>
          <p:cNvSpPr>
            <a:spLocks/>
          </p:cNvSpPr>
          <p:nvPr/>
        </p:nvSpPr>
        <p:spPr bwMode="auto">
          <a:xfrm>
            <a:off x="2771249" y="491293"/>
            <a:ext cx="4240234" cy="4456721"/>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gradFill>
            <a:gsLst>
              <a:gs pos="23000">
                <a:srgbClr val="1C98AF"/>
              </a:gs>
              <a:gs pos="79000">
                <a:srgbClr val="875DA2">
                  <a:alpha val="67000"/>
                </a:srgbClr>
              </a:gs>
            </a:gsLst>
            <a:lin ang="10800000" scaled="0"/>
          </a:gradFill>
          <a:ln>
            <a:no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23" name="Freeform 5"/>
          <p:cNvSpPr>
            <a:spLocks/>
          </p:cNvSpPr>
          <p:nvPr/>
        </p:nvSpPr>
        <p:spPr bwMode="auto">
          <a:xfrm>
            <a:off x="1919657" y="829011"/>
            <a:ext cx="5422246" cy="3781285"/>
          </a:xfrm>
          <a:custGeom>
            <a:avLst/>
            <a:gdLst>
              <a:gd name="T0" fmla="*/ 72 w 1406"/>
              <a:gd name="T1" fmla="*/ 310 h 979"/>
              <a:gd name="T2" fmla="*/ 436 w 1406"/>
              <a:gd name="T3" fmla="*/ 875 h 979"/>
              <a:gd name="T4" fmla="*/ 1250 w 1406"/>
              <a:gd name="T5" fmla="*/ 712 h 979"/>
              <a:gd name="T6" fmla="*/ 642 w 1406"/>
              <a:gd name="T7" fmla="*/ 83 h 979"/>
              <a:gd name="T8" fmla="*/ 72 w 1406"/>
              <a:gd name="T9" fmla="*/ 310 h 979"/>
            </a:gdLst>
            <a:ahLst/>
            <a:cxnLst>
              <a:cxn ang="0">
                <a:pos x="T0" y="T1"/>
              </a:cxn>
              <a:cxn ang="0">
                <a:pos x="T2" y="T3"/>
              </a:cxn>
              <a:cxn ang="0">
                <a:pos x="T4" y="T5"/>
              </a:cxn>
              <a:cxn ang="0">
                <a:pos x="T6" y="T7"/>
              </a:cxn>
              <a:cxn ang="0">
                <a:pos x="T8" y="T9"/>
              </a:cxn>
            </a:cxnLst>
            <a:rect l="0" t="0" r="r" b="b"/>
            <a:pathLst>
              <a:path w="1406" h="979">
                <a:moveTo>
                  <a:pt x="72" y="310"/>
                </a:moveTo>
                <a:cubicBezTo>
                  <a:pt x="0" y="479"/>
                  <a:pt x="137" y="745"/>
                  <a:pt x="436" y="875"/>
                </a:cubicBezTo>
                <a:cubicBezTo>
                  <a:pt x="675" y="979"/>
                  <a:pt x="1156" y="861"/>
                  <a:pt x="1250" y="712"/>
                </a:cubicBezTo>
                <a:cubicBezTo>
                  <a:pt x="1406" y="461"/>
                  <a:pt x="898" y="139"/>
                  <a:pt x="642" y="83"/>
                </a:cubicBezTo>
                <a:cubicBezTo>
                  <a:pt x="272" y="0"/>
                  <a:pt x="117" y="206"/>
                  <a:pt x="72" y="310"/>
                </a:cubicBezTo>
                <a:close/>
              </a:path>
            </a:pathLst>
          </a:custGeom>
          <a:gradFill>
            <a:gsLst>
              <a:gs pos="23000">
                <a:srgbClr val="0BA1B2">
                  <a:alpha val="43000"/>
                </a:srgbClr>
              </a:gs>
              <a:gs pos="77000">
                <a:srgbClr val="7030A0">
                  <a:alpha val="55000"/>
                </a:srgbClr>
              </a:gs>
            </a:gsLst>
            <a:lin ang="7800000" scaled="0"/>
          </a:gradFill>
          <a:ln>
            <a:noFill/>
          </a:ln>
        </p:spPr>
        <p:txBody>
          <a:bodyPr vert="horz" wrap="square" lIns="91440" tIns="45720" rIns="91440" bIns="45720" numCol="1" anchor="t" anchorCtr="0" compatLnSpc="1">
            <a:prstTxWarp prst="textNoShape">
              <a:avLst/>
            </a:prstTxWarp>
          </a:bodyPr>
          <a:lstStyle/>
          <a:p>
            <a:endParaRPr lang="zh-CN" altLang="en-US" dirty="0">
              <a:latin typeface="+mn-lt"/>
              <a:ea typeface="+mn-ea"/>
              <a:cs typeface="+mn-ea"/>
              <a:sym typeface="+mn-lt"/>
            </a:endParaRPr>
          </a:p>
        </p:txBody>
      </p:sp>
      <p:sp>
        <p:nvSpPr>
          <p:cNvPr id="26" name="Freeform 9"/>
          <p:cNvSpPr>
            <a:spLocks/>
          </p:cNvSpPr>
          <p:nvPr/>
        </p:nvSpPr>
        <p:spPr bwMode="auto">
          <a:xfrm>
            <a:off x="4342394" y="195486"/>
            <a:ext cx="2255782" cy="1894973"/>
          </a:xfrm>
          <a:custGeom>
            <a:avLst/>
            <a:gdLst>
              <a:gd name="T0" fmla="*/ 418 w 583"/>
              <a:gd name="T1" fmla="*/ 464 h 489"/>
              <a:gd name="T2" fmla="*/ 556 w 583"/>
              <a:gd name="T3" fmla="*/ 220 h 489"/>
              <a:gd name="T4" fmla="*/ 293 w 583"/>
              <a:gd name="T5" fmla="*/ 25 h 489"/>
              <a:gd name="T6" fmla="*/ 27 w 583"/>
              <a:gd name="T7" fmla="*/ 324 h 489"/>
              <a:gd name="T8" fmla="*/ 418 w 583"/>
              <a:gd name="T9" fmla="*/ 464 h 489"/>
            </a:gdLst>
            <a:ahLst/>
            <a:cxnLst>
              <a:cxn ang="0">
                <a:pos x="T0" y="T1"/>
              </a:cxn>
              <a:cxn ang="0">
                <a:pos x="T2" y="T3"/>
              </a:cxn>
              <a:cxn ang="0">
                <a:pos x="T4" y="T5"/>
              </a:cxn>
              <a:cxn ang="0">
                <a:pos x="T6" y="T7"/>
              </a:cxn>
              <a:cxn ang="0">
                <a:pos x="T8" y="T9"/>
              </a:cxn>
            </a:cxnLst>
            <a:rect l="0" t="0" r="r" b="b"/>
            <a:pathLst>
              <a:path w="583" h="489">
                <a:moveTo>
                  <a:pt x="418" y="464"/>
                </a:moveTo>
                <a:cubicBezTo>
                  <a:pt x="521" y="439"/>
                  <a:pt x="583" y="330"/>
                  <a:pt x="556" y="220"/>
                </a:cubicBezTo>
                <a:cubicBezTo>
                  <a:pt x="530" y="111"/>
                  <a:pt x="396" y="0"/>
                  <a:pt x="293" y="25"/>
                </a:cubicBezTo>
                <a:cubicBezTo>
                  <a:pt x="190" y="50"/>
                  <a:pt x="0" y="215"/>
                  <a:pt x="27" y="324"/>
                </a:cubicBezTo>
                <a:cubicBezTo>
                  <a:pt x="53" y="434"/>
                  <a:pt x="315" y="489"/>
                  <a:pt x="418" y="464"/>
                </a:cubicBezTo>
                <a:close/>
              </a:path>
            </a:pathLst>
          </a:custGeom>
          <a:gradFill>
            <a:gsLst>
              <a:gs pos="0">
                <a:srgbClr val="54B4D9">
                  <a:alpha val="67000"/>
                </a:srgbClr>
              </a:gs>
              <a:gs pos="100000">
                <a:srgbClr val="28256D"/>
              </a:gs>
            </a:gsLst>
            <a:lin ang="9000000" scaled="0"/>
          </a:gradFill>
          <a:ln>
            <a:no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4" name="文本框 33"/>
          <p:cNvSpPr txBox="1"/>
          <p:nvPr/>
        </p:nvSpPr>
        <p:spPr>
          <a:xfrm>
            <a:off x="1219406" y="2149818"/>
            <a:ext cx="6424261" cy="707886"/>
          </a:xfrm>
          <a:prstGeom prst="rect">
            <a:avLst/>
          </a:prstGeom>
          <a:noFill/>
        </p:spPr>
        <p:txBody>
          <a:bodyPr wrap="square" rtlCol="0">
            <a:spAutoFit/>
          </a:bodyPr>
          <a:lstStyle/>
          <a:p>
            <a:pPr algn="dist"/>
            <a:r>
              <a:rPr lang="zh-CN" altLang="en-US" sz="4000" b="1" dirty="0">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rPr>
              <a:t>白银电商网站实训总结报告</a:t>
            </a:r>
          </a:p>
        </p:txBody>
      </p:sp>
      <p:sp>
        <p:nvSpPr>
          <p:cNvPr id="36" name="文本框 35">
            <a:extLst>
              <a:ext uri="{FF2B5EF4-FFF2-40B4-BE49-F238E27FC236}">
                <a16:creationId xmlns:a16="http://schemas.microsoft.com/office/drawing/2014/main" id="{5E36C1D8-B52C-4878-9511-BD78A86E3342}"/>
              </a:ext>
            </a:extLst>
          </p:cNvPr>
          <p:cNvSpPr txBox="1"/>
          <p:nvPr/>
        </p:nvSpPr>
        <p:spPr>
          <a:xfrm>
            <a:off x="2571400" y="2798807"/>
            <a:ext cx="3703837" cy="338554"/>
          </a:xfrm>
          <a:prstGeom prst="rect">
            <a:avLst/>
          </a:prstGeom>
          <a:noFill/>
          <a:ln>
            <a:noFill/>
          </a:ln>
        </p:spPr>
        <p:txBody>
          <a:bodyPr wrap="square" rtlCol="0">
            <a:spAutoFit/>
          </a:bodyPr>
          <a:lstStyle/>
          <a:p>
            <a:pPr algn="ctr"/>
            <a:r>
              <a:rPr kumimoji="1" lang="zh-CN" altLang="en-US" sz="1600" b="1" spc="300" dirty="0">
                <a:solidFill>
                  <a:schemeClr val="bg1"/>
                </a:solidFill>
                <a:latin typeface="+mn-lt"/>
                <a:ea typeface="+mn-ea"/>
                <a:cs typeface="+mn-ea"/>
                <a:sym typeface="+mn-lt"/>
              </a:rPr>
              <a:t>不屈白银队</a:t>
            </a:r>
          </a:p>
        </p:txBody>
      </p:sp>
      <p:sp>
        <p:nvSpPr>
          <p:cNvPr id="37" name="矩形 36"/>
          <p:cNvSpPr/>
          <p:nvPr/>
        </p:nvSpPr>
        <p:spPr>
          <a:xfrm>
            <a:off x="4792418" y="829011"/>
            <a:ext cx="1867814" cy="769441"/>
          </a:xfrm>
          <a:prstGeom prst="rect">
            <a:avLst/>
          </a:prstGeom>
        </p:spPr>
        <p:txBody>
          <a:bodyPr wrap="square">
            <a:spAutoFit/>
          </a:bodyPr>
          <a:lstStyle/>
          <a:p>
            <a:pPr algn="ctr" fontAlgn="auto">
              <a:spcBef>
                <a:spcPts val="0"/>
              </a:spcBef>
              <a:spcAft>
                <a:spcPts val="0"/>
              </a:spcAft>
              <a:defRPr/>
            </a:pPr>
            <a:r>
              <a:rPr lang="en-US" altLang="zh-CN" sz="4400" spc="300" dirty="0">
                <a:ln w="41275">
                  <a:noFill/>
                </a:ln>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rPr>
              <a:t>2020</a:t>
            </a:r>
            <a:endParaRPr lang="zh-CN" altLang="en-US" sz="4400" spc="300" dirty="0">
              <a:ln w="41275">
                <a:noFill/>
              </a:ln>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endParaRPr>
          </a:p>
        </p:txBody>
      </p:sp>
      <p:sp>
        <p:nvSpPr>
          <p:cNvPr id="2" name="文本框 1">
            <a:extLst>
              <a:ext uri="{FF2B5EF4-FFF2-40B4-BE49-F238E27FC236}">
                <a16:creationId xmlns:a16="http://schemas.microsoft.com/office/drawing/2014/main" id="{912D799F-2455-468D-9828-BD957E406531}"/>
              </a:ext>
            </a:extLst>
          </p:cNvPr>
          <p:cNvSpPr txBox="1"/>
          <p:nvPr/>
        </p:nvSpPr>
        <p:spPr>
          <a:xfrm>
            <a:off x="2771249" y="3199618"/>
            <a:ext cx="4079779" cy="246221"/>
          </a:xfrm>
          <a:prstGeom prst="rect">
            <a:avLst/>
          </a:prstGeom>
          <a:noFill/>
        </p:spPr>
        <p:txBody>
          <a:bodyPr wrap="square" lIns="0" tIns="0" rIns="0" bIns="0" rtlCol="0">
            <a:spAutoFit/>
          </a:bodyPr>
          <a:lstStyle/>
          <a:p>
            <a:r>
              <a:rPr lang="zh-CN" altLang="en-US" sz="1600" b="1" dirty="0">
                <a:solidFill>
                  <a:schemeClr val="bg1"/>
                </a:solidFill>
                <a:latin typeface="微软雅黑" pitchFamily="34" charset="-122"/>
                <a:ea typeface="微软雅黑" pitchFamily="34" charset="-122"/>
              </a:rPr>
              <a:t>团队成员：刘启熙（组长 ），陈嘉俊，龚喜</a:t>
            </a:r>
          </a:p>
        </p:txBody>
      </p:sp>
    </p:spTree>
    <p:extLst>
      <p:ext uri="{BB962C8B-B14F-4D97-AF65-F5344CB8AC3E}">
        <p14:creationId xmlns:p14="http://schemas.microsoft.com/office/powerpoint/2010/main" val="2011709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500" fill="hold"/>
                                        <p:tgtEl>
                                          <p:spTgt spid="23"/>
                                        </p:tgtEl>
                                        <p:attrNameLst>
                                          <p:attrName>ppt_w</p:attrName>
                                        </p:attrNameLst>
                                      </p:cBhvr>
                                      <p:tavLst>
                                        <p:tav tm="0">
                                          <p:val>
                                            <p:fltVal val="0"/>
                                          </p:val>
                                        </p:tav>
                                        <p:tav tm="100000">
                                          <p:val>
                                            <p:strVal val="#ppt_w"/>
                                          </p:val>
                                        </p:tav>
                                      </p:tavLst>
                                    </p:anim>
                                    <p:anim calcmode="lin" valueType="num">
                                      <p:cBhvr>
                                        <p:cTn id="8" dur="1500" fill="hold"/>
                                        <p:tgtEl>
                                          <p:spTgt spid="23"/>
                                        </p:tgtEl>
                                        <p:attrNameLst>
                                          <p:attrName>ppt_h</p:attrName>
                                        </p:attrNameLst>
                                      </p:cBhvr>
                                      <p:tavLst>
                                        <p:tav tm="0">
                                          <p:val>
                                            <p:fltVal val="0"/>
                                          </p:val>
                                        </p:tav>
                                        <p:tav tm="100000">
                                          <p:val>
                                            <p:strVal val="#ppt_h"/>
                                          </p:val>
                                        </p:tav>
                                      </p:tavLst>
                                    </p:anim>
                                    <p:anim calcmode="lin" valueType="num">
                                      <p:cBhvr>
                                        <p:cTn id="9" dur="1500" fill="hold"/>
                                        <p:tgtEl>
                                          <p:spTgt spid="23"/>
                                        </p:tgtEl>
                                        <p:attrNameLst>
                                          <p:attrName>style.rotation</p:attrName>
                                        </p:attrNameLst>
                                      </p:cBhvr>
                                      <p:tavLst>
                                        <p:tav tm="0">
                                          <p:val>
                                            <p:fltVal val="360"/>
                                          </p:val>
                                        </p:tav>
                                        <p:tav tm="100000">
                                          <p:val>
                                            <p:fltVal val="0"/>
                                          </p:val>
                                        </p:tav>
                                      </p:tavLst>
                                    </p:anim>
                                    <p:animEffect transition="in" filter="fade">
                                      <p:cBhvr>
                                        <p:cTn id="10" dur="1500"/>
                                        <p:tgtEl>
                                          <p:spTgt spid="23"/>
                                        </p:tgtEl>
                                      </p:cBhvr>
                                    </p:animEffect>
                                  </p:childTnLst>
                                </p:cTn>
                              </p:par>
                              <p:par>
                                <p:cTn id="11" presetID="49" presetClass="entr" presetSubtype="0" decel="100000" fill="hold" grpId="0" nodeType="withEffect">
                                  <p:stCondLst>
                                    <p:cond delay="500"/>
                                  </p:stCondLst>
                                  <p:childTnLst>
                                    <p:set>
                                      <p:cBhvr>
                                        <p:cTn id="12" dur="1" fill="hold">
                                          <p:stCondLst>
                                            <p:cond delay="0"/>
                                          </p:stCondLst>
                                        </p:cTn>
                                        <p:tgtEl>
                                          <p:spTgt spid="29"/>
                                        </p:tgtEl>
                                        <p:attrNameLst>
                                          <p:attrName>style.visibility</p:attrName>
                                        </p:attrNameLst>
                                      </p:cBhvr>
                                      <p:to>
                                        <p:strVal val="visible"/>
                                      </p:to>
                                    </p:set>
                                    <p:anim calcmode="lin" valueType="num">
                                      <p:cBhvr>
                                        <p:cTn id="13" dur="1500" fill="hold"/>
                                        <p:tgtEl>
                                          <p:spTgt spid="29"/>
                                        </p:tgtEl>
                                        <p:attrNameLst>
                                          <p:attrName>ppt_w</p:attrName>
                                        </p:attrNameLst>
                                      </p:cBhvr>
                                      <p:tavLst>
                                        <p:tav tm="0">
                                          <p:val>
                                            <p:fltVal val="0"/>
                                          </p:val>
                                        </p:tav>
                                        <p:tav tm="100000">
                                          <p:val>
                                            <p:strVal val="#ppt_w"/>
                                          </p:val>
                                        </p:tav>
                                      </p:tavLst>
                                    </p:anim>
                                    <p:anim calcmode="lin" valueType="num">
                                      <p:cBhvr>
                                        <p:cTn id="14" dur="1500" fill="hold"/>
                                        <p:tgtEl>
                                          <p:spTgt spid="29"/>
                                        </p:tgtEl>
                                        <p:attrNameLst>
                                          <p:attrName>ppt_h</p:attrName>
                                        </p:attrNameLst>
                                      </p:cBhvr>
                                      <p:tavLst>
                                        <p:tav tm="0">
                                          <p:val>
                                            <p:fltVal val="0"/>
                                          </p:val>
                                        </p:tav>
                                        <p:tav tm="100000">
                                          <p:val>
                                            <p:strVal val="#ppt_h"/>
                                          </p:val>
                                        </p:tav>
                                      </p:tavLst>
                                    </p:anim>
                                    <p:anim calcmode="lin" valueType="num">
                                      <p:cBhvr>
                                        <p:cTn id="15" dur="1500" fill="hold"/>
                                        <p:tgtEl>
                                          <p:spTgt spid="29"/>
                                        </p:tgtEl>
                                        <p:attrNameLst>
                                          <p:attrName>style.rotation</p:attrName>
                                        </p:attrNameLst>
                                      </p:cBhvr>
                                      <p:tavLst>
                                        <p:tav tm="0">
                                          <p:val>
                                            <p:fltVal val="360"/>
                                          </p:val>
                                        </p:tav>
                                        <p:tav tm="100000">
                                          <p:val>
                                            <p:fltVal val="0"/>
                                          </p:val>
                                        </p:tav>
                                      </p:tavLst>
                                    </p:anim>
                                    <p:animEffect transition="in" filter="fade">
                                      <p:cBhvr>
                                        <p:cTn id="16" dur="1500"/>
                                        <p:tgtEl>
                                          <p:spTgt spid="29"/>
                                        </p:tgtEl>
                                      </p:cBhvr>
                                    </p:animEffect>
                                  </p:childTnLst>
                                </p:cTn>
                              </p:par>
                              <p:par>
                                <p:cTn id="17" presetID="49" presetClass="entr" presetSubtype="0" decel="100000"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 calcmode="lin" valueType="num">
                                      <p:cBhvr>
                                        <p:cTn id="19" dur="1500" fill="hold"/>
                                        <p:tgtEl>
                                          <p:spTgt spid="26"/>
                                        </p:tgtEl>
                                        <p:attrNameLst>
                                          <p:attrName>ppt_w</p:attrName>
                                        </p:attrNameLst>
                                      </p:cBhvr>
                                      <p:tavLst>
                                        <p:tav tm="0">
                                          <p:val>
                                            <p:fltVal val="0"/>
                                          </p:val>
                                        </p:tav>
                                        <p:tav tm="100000">
                                          <p:val>
                                            <p:strVal val="#ppt_w"/>
                                          </p:val>
                                        </p:tav>
                                      </p:tavLst>
                                    </p:anim>
                                    <p:anim calcmode="lin" valueType="num">
                                      <p:cBhvr>
                                        <p:cTn id="20" dur="1500" fill="hold"/>
                                        <p:tgtEl>
                                          <p:spTgt spid="26"/>
                                        </p:tgtEl>
                                        <p:attrNameLst>
                                          <p:attrName>ppt_h</p:attrName>
                                        </p:attrNameLst>
                                      </p:cBhvr>
                                      <p:tavLst>
                                        <p:tav tm="0">
                                          <p:val>
                                            <p:fltVal val="0"/>
                                          </p:val>
                                        </p:tav>
                                        <p:tav tm="100000">
                                          <p:val>
                                            <p:strVal val="#ppt_h"/>
                                          </p:val>
                                        </p:tav>
                                      </p:tavLst>
                                    </p:anim>
                                    <p:anim calcmode="lin" valueType="num">
                                      <p:cBhvr>
                                        <p:cTn id="21" dur="1500" fill="hold"/>
                                        <p:tgtEl>
                                          <p:spTgt spid="26"/>
                                        </p:tgtEl>
                                        <p:attrNameLst>
                                          <p:attrName>style.rotation</p:attrName>
                                        </p:attrNameLst>
                                      </p:cBhvr>
                                      <p:tavLst>
                                        <p:tav tm="0">
                                          <p:val>
                                            <p:fltVal val="360"/>
                                          </p:val>
                                        </p:tav>
                                        <p:tav tm="100000">
                                          <p:val>
                                            <p:fltVal val="0"/>
                                          </p:val>
                                        </p:tav>
                                      </p:tavLst>
                                    </p:anim>
                                    <p:animEffect transition="in" filter="fade">
                                      <p:cBhvr>
                                        <p:cTn id="22" dur="1500"/>
                                        <p:tgtEl>
                                          <p:spTgt spid="26"/>
                                        </p:tgtEl>
                                      </p:cBhvr>
                                    </p:animEffect>
                                  </p:childTnLst>
                                </p:cTn>
                              </p:par>
                            </p:childTnLst>
                          </p:cTn>
                        </p:par>
                        <p:par>
                          <p:cTn id="23" fill="hold">
                            <p:stCondLst>
                              <p:cond delay="2000"/>
                            </p:stCondLst>
                            <p:childTnLst>
                              <p:par>
                                <p:cTn id="24" presetID="50" presetClass="entr" presetSubtype="0" decel="100000" fill="hold" grpId="0" nodeType="afterEffect">
                                  <p:stCondLst>
                                    <p:cond delay="0"/>
                                  </p:stCondLst>
                                  <p:childTnLst>
                                    <p:set>
                                      <p:cBhvr>
                                        <p:cTn id="25" dur="1" fill="hold">
                                          <p:stCondLst>
                                            <p:cond delay="0"/>
                                          </p:stCondLst>
                                        </p:cTn>
                                        <p:tgtEl>
                                          <p:spTgt spid="37"/>
                                        </p:tgtEl>
                                        <p:attrNameLst>
                                          <p:attrName>style.visibility</p:attrName>
                                        </p:attrNameLst>
                                      </p:cBhvr>
                                      <p:to>
                                        <p:strVal val="visible"/>
                                      </p:to>
                                    </p:set>
                                    <p:anim calcmode="lin" valueType="num">
                                      <p:cBhvr>
                                        <p:cTn id="26" dur="1000" fill="hold"/>
                                        <p:tgtEl>
                                          <p:spTgt spid="37"/>
                                        </p:tgtEl>
                                        <p:attrNameLst>
                                          <p:attrName>ppt_w</p:attrName>
                                        </p:attrNameLst>
                                      </p:cBhvr>
                                      <p:tavLst>
                                        <p:tav tm="0">
                                          <p:val>
                                            <p:strVal val="#ppt_w+.3"/>
                                          </p:val>
                                        </p:tav>
                                        <p:tav tm="100000">
                                          <p:val>
                                            <p:strVal val="#ppt_w"/>
                                          </p:val>
                                        </p:tav>
                                      </p:tavLst>
                                    </p:anim>
                                    <p:anim calcmode="lin" valueType="num">
                                      <p:cBhvr>
                                        <p:cTn id="27" dur="1000" fill="hold"/>
                                        <p:tgtEl>
                                          <p:spTgt spid="37"/>
                                        </p:tgtEl>
                                        <p:attrNameLst>
                                          <p:attrName>ppt_h</p:attrName>
                                        </p:attrNameLst>
                                      </p:cBhvr>
                                      <p:tavLst>
                                        <p:tav tm="0">
                                          <p:val>
                                            <p:strVal val="#ppt_h"/>
                                          </p:val>
                                        </p:tav>
                                        <p:tav tm="100000">
                                          <p:val>
                                            <p:strVal val="#ppt_h"/>
                                          </p:val>
                                        </p:tav>
                                      </p:tavLst>
                                    </p:anim>
                                    <p:animEffect transition="in" filter="fade">
                                      <p:cBhvr>
                                        <p:cTn id="28" dur="1000"/>
                                        <p:tgtEl>
                                          <p:spTgt spid="37"/>
                                        </p:tgtEl>
                                      </p:cBhvr>
                                    </p:animEffect>
                                  </p:childTnLst>
                                </p:cTn>
                              </p:par>
                            </p:childTnLst>
                          </p:cTn>
                        </p:par>
                        <p:par>
                          <p:cTn id="29" fill="hold">
                            <p:stCondLst>
                              <p:cond delay="3000"/>
                            </p:stCondLst>
                            <p:childTnLst>
                              <p:par>
                                <p:cTn id="30" presetID="53" presetClass="entr" presetSubtype="16" fill="hold" grpId="0" nodeType="after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p:cTn id="32" dur="500" fill="hold"/>
                                        <p:tgtEl>
                                          <p:spTgt spid="34"/>
                                        </p:tgtEl>
                                        <p:attrNameLst>
                                          <p:attrName>ppt_w</p:attrName>
                                        </p:attrNameLst>
                                      </p:cBhvr>
                                      <p:tavLst>
                                        <p:tav tm="0">
                                          <p:val>
                                            <p:fltVal val="0"/>
                                          </p:val>
                                        </p:tav>
                                        <p:tav tm="100000">
                                          <p:val>
                                            <p:strVal val="#ppt_w"/>
                                          </p:val>
                                        </p:tav>
                                      </p:tavLst>
                                    </p:anim>
                                    <p:anim calcmode="lin" valueType="num">
                                      <p:cBhvr>
                                        <p:cTn id="33" dur="500" fill="hold"/>
                                        <p:tgtEl>
                                          <p:spTgt spid="34"/>
                                        </p:tgtEl>
                                        <p:attrNameLst>
                                          <p:attrName>ppt_h</p:attrName>
                                        </p:attrNameLst>
                                      </p:cBhvr>
                                      <p:tavLst>
                                        <p:tav tm="0">
                                          <p:val>
                                            <p:fltVal val="0"/>
                                          </p:val>
                                        </p:tav>
                                        <p:tav tm="100000">
                                          <p:val>
                                            <p:strVal val="#ppt_h"/>
                                          </p:val>
                                        </p:tav>
                                      </p:tavLst>
                                    </p:anim>
                                    <p:animEffect transition="in" filter="fade">
                                      <p:cBhvr>
                                        <p:cTn id="34" dur="500"/>
                                        <p:tgtEl>
                                          <p:spTgt spid="34"/>
                                        </p:tgtEl>
                                      </p:cBhvr>
                                    </p:animEffect>
                                  </p:childTnLst>
                                </p:cTn>
                              </p:par>
                            </p:childTnLst>
                          </p:cTn>
                        </p:par>
                        <p:par>
                          <p:cTn id="35" fill="hold">
                            <p:stCondLst>
                              <p:cond delay="3500"/>
                            </p:stCondLst>
                            <p:childTnLst>
                              <p:par>
                                <p:cTn id="36" presetID="16" presetClass="entr" presetSubtype="21" fill="hold" grpId="0" nodeType="after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barn(inVertical)">
                                      <p:cBhvr>
                                        <p:cTn id="3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3" grpId="0" animBg="1"/>
      <p:bldP spid="26" grpId="0" animBg="1"/>
      <p:bldP spid="34" grpId="0"/>
      <p:bldP spid="36" grpId="0"/>
      <p:bldP spid="3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1"/>
          <p:cNvCxnSpPr/>
          <p:nvPr/>
        </p:nvCxnSpPr>
        <p:spPr>
          <a:xfrm>
            <a:off x="1166687" y="3367372"/>
            <a:ext cx="6814791" cy="0"/>
          </a:xfrm>
          <a:prstGeom prst="line">
            <a:avLst/>
          </a:prstGeom>
          <a:ln w="28575">
            <a:solidFill>
              <a:schemeClr val="bg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ïṥḻïde"/>
          <p:cNvSpPr/>
          <p:nvPr/>
        </p:nvSpPr>
        <p:spPr>
          <a:xfrm>
            <a:off x="6175707" y="3323553"/>
            <a:ext cx="123122" cy="12312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2" name="组合 1"/>
          <p:cNvGrpSpPr/>
          <p:nvPr/>
        </p:nvGrpSpPr>
        <p:grpSpPr>
          <a:xfrm>
            <a:off x="5602922" y="1428362"/>
            <a:ext cx="1268677" cy="1806894"/>
            <a:chOff x="6574805" y="1410621"/>
            <a:chExt cx="1268677" cy="1806894"/>
          </a:xfrm>
        </p:grpSpPr>
        <p:grpSp>
          <p:nvGrpSpPr>
            <p:cNvPr id="6" name="iṧľîḓê"/>
            <p:cNvGrpSpPr/>
            <p:nvPr/>
          </p:nvGrpSpPr>
          <p:grpSpPr>
            <a:xfrm>
              <a:off x="6574805" y="1410621"/>
              <a:ext cx="1268677" cy="1806894"/>
              <a:chOff x="1676975" y="1880828"/>
              <a:chExt cx="1691569" cy="2409192"/>
            </a:xfrm>
          </p:grpSpPr>
          <p:sp>
            <p:nvSpPr>
              <p:cNvPr id="31" name="íŝḷíḋé"/>
              <p:cNvSpPr/>
              <p:nvPr/>
            </p:nvSpPr>
            <p:spPr>
              <a:xfrm>
                <a:off x="1676975" y="1880828"/>
                <a:ext cx="1691569" cy="2281733"/>
              </a:xfrm>
              <a:prstGeom prst="roundRect">
                <a:avLst/>
              </a:prstGeom>
              <a:gradFill>
                <a:gsLst>
                  <a:gs pos="21000">
                    <a:srgbClr val="1A95B0"/>
                  </a:gs>
                  <a:gs pos="100000">
                    <a:srgbClr val="895FAF"/>
                  </a:gs>
                </a:gsLst>
                <a:lin ang="7800000" scaled="0"/>
              </a:gradFill>
              <a:ln>
                <a:noFill/>
              </a:ln>
            </p:spPr>
            <p:txBody>
              <a:bodyPr wrap="square" tIns="1080000" anchor="t" anchorCtr="1">
                <a:normAutofit/>
              </a:bodyPr>
              <a:lstStyle/>
              <a:p>
                <a:pPr algn="ctr">
                  <a:lnSpc>
                    <a:spcPct val="120000"/>
                  </a:lnSpc>
                  <a:defRPr/>
                </a:pPr>
                <a:endParaRPr lang="zh-CN" altLang="en-US" sz="1100" dirty="0">
                  <a:solidFill>
                    <a:schemeClr val="bg1"/>
                  </a:solidFill>
                  <a:latin typeface="+mn-lt"/>
                  <a:ea typeface="+mn-ea"/>
                  <a:cs typeface="+mn-ea"/>
                  <a:sym typeface="+mn-lt"/>
                </a:endParaRPr>
              </a:p>
            </p:txBody>
          </p:sp>
          <p:sp>
            <p:nvSpPr>
              <p:cNvPr id="32" name="ïṩļiḋê"/>
              <p:cNvSpPr/>
              <p:nvPr/>
            </p:nvSpPr>
            <p:spPr>
              <a:xfrm rot="10800000">
                <a:off x="2397677" y="4113262"/>
                <a:ext cx="250164" cy="176758"/>
              </a:xfrm>
              <a:prstGeom prst="triangle">
                <a:avLst/>
              </a:pr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9" name="íṥliḓé"/>
            <p:cNvSpPr txBox="1"/>
            <p:nvPr/>
          </p:nvSpPr>
          <p:spPr>
            <a:xfrm>
              <a:off x="6748933" y="1935872"/>
              <a:ext cx="946413" cy="230833"/>
            </a:xfrm>
            <a:prstGeom prst="rect">
              <a:avLst/>
            </a:prstGeom>
          </p:spPr>
          <p:txBody>
            <a:bodyPr wrap="none" anchor="ctr" anchorCtr="1">
              <a:normAutofit fontScale="77500" lnSpcReduction="20000"/>
            </a:bodyPr>
            <a:lstStyle/>
            <a:p>
              <a:pPr algn="ctr">
                <a:buClr>
                  <a:srgbClr val="F9BD45"/>
                </a:buClr>
                <a:buSzPct val="150000"/>
              </a:pPr>
              <a:r>
                <a:rPr lang="zh-CN" altLang="en-US" sz="1400" b="1" dirty="0">
                  <a:solidFill>
                    <a:schemeClr val="bg1"/>
                  </a:solidFill>
                </a:rPr>
                <a:t>软件架构</a:t>
              </a:r>
              <a:r>
                <a:rPr lang="zh-CN" altLang="zh-CN" sz="1400" b="1" dirty="0">
                  <a:solidFill>
                    <a:schemeClr val="bg1"/>
                  </a:solidFill>
                </a:rPr>
                <a:t>文档</a:t>
              </a:r>
              <a:endParaRPr lang="zh-CN" altLang="en-US" sz="1100" b="1" dirty="0">
                <a:solidFill>
                  <a:schemeClr val="bg1"/>
                </a:solidFill>
                <a:cs typeface="+mn-ea"/>
                <a:sym typeface="+mn-lt"/>
              </a:endParaRPr>
            </a:p>
          </p:txBody>
        </p:sp>
        <p:sp>
          <p:nvSpPr>
            <p:cNvPr id="11" name="iṧ1iḑe"/>
            <p:cNvSpPr>
              <a:spLocks/>
            </p:cNvSpPr>
            <p:nvPr/>
          </p:nvSpPr>
          <p:spPr bwMode="auto">
            <a:xfrm>
              <a:off x="7044754" y="1545636"/>
              <a:ext cx="342063" cy="342063"/>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24 w 236"/>
                <a:gd name="T11" fmla="*/ 56 h 236"/>
                <a:gd name="T12" fmla="*/ 144 w 236"/>
                <a:gd name="T13" fmla="*/ 46 h 236"/>
                <a:gd name="T14" fmla="*/ 137 w 236"/>
                <a:gd name="T15" fmla="*/ 67 h 236"/>
                <a:gd name="T16" fmla="*/ 117 w 236"/>
                <a:gd name="T17" fmla="*/ 77 h 236"/>
                <a:gd name="T18" fmla="*/ 124 w 236"/>
                <a:gd name="T19" fmla="*/ 56 h 236"/>
                <a:gd name="T20" fmla="*/ 162 w 236"/>
                <a:gd name="T21" fmla="*/ 164 h 236"/>
                <a:gd name="T22" fmla="*/ 142 w 236"/>
                <a:gd name="T23" fmla="*/ 181 h 236"/>
                <a:gd name="T24" fmla="*/ 119 w 236"/>
                <a:gd name="T25" fmla="*/ 175 h 236"/>
                <a:gd name="T26" fmla="*/ 97 w 236"/>
                <a:gd name="T27" fmla="*/ 181 h 236"/>
                <a:gd name="T28" fmla="*/ 76 w 236"/>
                <a:gd name="T29" fmla="*/ 164 h 236"/>
                <a:gd name="T30" fmla="*/ 67 w 236"/>
                <a:gd name="T31" fmla="*/ 96 h 236"/>
                <a:gd name="T32" fmla="*/ 95 w 236"/>
                <a:gd name="T33" fmla="*/ 79 h 236"/>
                <a:gd name="T34" fmla="*/ 118 w 236"/>
                <a:gd name="T35" fmla="*/ 85 h 236"/>
                <a:gd name="T36" fmla="*/ 143 w 236"/>
                <a:gd name="T37" fmla="*/ 79 h 236"/>
                <a:gd name="T38" fmla="*/ 168 w 236"/>
                <a:gd name="T39" fmla="*/ 92 h 236"/>
                <a:gd name="T40" fmla="*/ 154 w 236"/>
                <a:gd name="T41" fmla="*/ 118 h 236"/>
                <a:gd name="T42" fmla="*/ 172 w 236"/>
                <a:gd name="T43" fmla="*/ 145 h 236"/>
                <a:gd name="T44" fmla="*/ 162 w 236"/>
                <a:gd name="T45" fmla="*/ 16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4" y="56"/>
                  </a:moveTo>
                  <a:cubicBezTo>
                    <a:pt x="129" y="50"/>
                    <a:pt x="137" y="46"/>
                    <a:pt x="144" y="46"/>
                  </a:cubicBezTo>
                  <a:cubicBezTo>
                    <a:pt x="144" y="54"/>
                    <a:pt x="141" y="62"/>
                    <a:pt x="137" y="67"/>
                  </a:cubicBezTo>
                  <a:cubicBezTo>
                    <a:pt x="132" y="73"/>
                    <a:pt x="124" y="78"/>
                    <a:pt x="117" y="77"/>
                  </a:cubicBezTo>
                  <a:cubicBezTo>
                    <a:pt x="115" y="69"/>
                    <a:pt x="119" y="61"/>
                    <a:pt x="124" y="56"/>
                  </a:cubicBezTo>
                  <a:close/>
                  <a:moveTo>
                    <a:pt x="162" y="164"/>
                  </a:moveTo>
                  <a:cubicBezTo>
                    <a:pt x="157" y="172"/>
                    <a:pt x="151" y="180"/>
                    <a:pt x="142" y="181"/>
                  </a:cubicBezTo>
                  <a:cubicBezTo>
                    <a:pt x="133" y="181"/>
                    <a:pt x="130" y="175"/>
                    <a:pt x="119" y="175"/>
                  </a:cubicBezTo>
                  <a:cubicBezTo>
                    <a:pt x="109" y="175"/>
                    <a:pt x="106" y="180"/>
                    <a:pt x="97" y="181"/>
                  </a:cubicBezTo>
                  <a:cubicBezTo>
                    <a:pt x="88" y="181"/>
                    <a:pt x="82" y="172"/>
                    <a:pt x="76" y="164"/>
                  </a:cubicBezTo>
                  <a:cubicBezTo>
                    <a:pt x="64" y="147"/>
                    <a:pt x="55" y="116"/>
                    <a:pt x="67" y="96"/>
                  </a:cubicBezTo>
                  <a:cubicBezTo>
                    <a:pt x="73" y="85"/>
                    <a:pt x="84" y="79"/>
                    <a:pt x="95" y="79"/>
                  </a:cubicBezTo>
                  <a:cubicBezTo>
                    <a:pt x="104" y="79"/>
                    <a:pt x="112" y="85"/>
                    <a:pt x="118" y="85"/>
                  </a:cubicBezTo>
                  <a:cubicBezTo>
                    <a:pt x="123" y="85"/>
                    <a:pt x="133" y="77"/>
                    <a:pt x="143" y="79"/>
                  </a:cubicBezTo>
                  <a:cubicBezTo>
                    <a:pt x="148" y="79"/>
                    <a:pt x="160" y="80"/>
                    <a:pt x="168" y="92"/>
                  </a:cubicBezTo>
                  <a:cubicBezTo>
                    <a:pt x="167" y="92"/>
                    <a:pt x="153" y="100"/>
                    <a:pt x="154" y="118"/>
                  </a:cubicBezTo>
                  <a:cubicBezTo>
                    <a:pt x="154" y="138"/>
                    <a:pt x="171" y="145"/>
                    <a:pt x="172" y="145"/>
                  </a:cubicBezTo>
                  <a:cubicBezTo>
                    <a:pt x="171" y="145"/>
                    <a:pt x="169" y="155"/>
                    <a:pt x="162" y="164"/>
                  </a:cubicBezTo>
                  <a:close/>
                </a:path>
              </a:pathLst>
            </a:custGeom>
            <a:solidFill>
              <a:schemeClr val="bg1"/>
            </a:solidFill>
            <a:ln>
              <a:noFill/>
            </a:ln>
          </p:spPr>
          <p:txBody>
            <a:bodyPr anchor="ctr"/>
            <a:lstStyle/>
            <a:p>
              <a:pPr algn="ctr"/>
              <a:endParaRPr>
                <a:latin typeface="+mn-lt"/>
                <a:ea typeface="+mn-ea"/>
                <a:cs typeface="+mn-ea"/>
                <a:sym typeface="+mn-lt"/>
              </a:endParaRPr>
            </a:p>
          </p:txBody>
        </p:sp>
      </p:grpSp>
      <p:grpSp>
        <p:nvGrpSpPr>
          <p:cNvPr id="45" name="组合 44"/>
          <p:cNvGrpSpPr/>
          <p:nvPr/>
        </p:nvGrpSpPr>
        <p:grpSpPr>
          <a:xfrm>
            <a:off x="6137481" y="3570824"/>
            <a:ext cx="2495257" cy="1406535"/>
            <a:chOff x="7109364" y="3553083"/>
            <a:chExt cx="2495257" cy="1406535"/>
          </a:xfrm>
        </p:grpSpPr>
        <p:sp>
          <p:nvSpPr>
            <p:cNvPr id="8" name="îṧḷïḍe"/>
            <p:cNvSpPr txBox="1">
              <a:spLocks/>
            </p:cNvSpPr>
            <p:nvPr/>
          </p:nvSpPr>
          <p:spPr bwMode="auto">
            <a:xfrm>
              <a:off x="7109364" y="3553083"/>
              <a:ext cx="199574" cy="230833"/>
            </a:xfrm>
            <a:prstGeom prst="rect">
              <a:avLst/>
            </a:prstGeom>
          </p:spPr>
          <p:txBody>
            <a:bodyPr wrap="none" lIns="0" tIns="0" rIns="0" bIns="0" anchor="ctr" anchorCtr="1">
              <a:normAutofit fontScale="92500" lnSpcReduction="20000"/>
            </a:bodyPr>
            <a:lstStyle/>
            <a:p>
              <a:pPr marL="0" indent="0" algn="ctr">
                <a:defRPr/>
              </a:pPr>
              <a:r>
                <a:rPr lang="en-US">
                  <a:solidFill>
                    <a:schemeClr val="tx1">
                      <a:lumMod val="50000"/>
                      <a:lumOff val="50000"/>
                    </a:schemeClr>
                  </a:solidFill>
                  <a:latin typeface="+mn-lt"/>
                  <a:ea typeface="+mn-ea"/>
                  <a:cs typeface="+mn-ea"/>
                  <a:sym typeface="+mn-lt"/>
                </a:rPr>
                <a:t>04</a:t>
              </a:r>
            </a:p>
          </p:txBody>
        </p:sp>
        <p:sp>
          <p:nvSpPr>
            <p:cNvPr id="12" name="íS1îḍê"/>
            <p:cNvSpPr txBox="1">
              <a:spLocks/>
            </p:cNvSpPr>
            <p:nvPr/>
          </p:nvSpPr>
          <p:spPr bwMode="auto">
            <a:xfrm>
              <a:off x="8096238" y="3799877"/>
              <a:ext cx="1508383" cy="1159741"/>
            </a:xfrm>
            <a:prstGeom prst="rect">
              <a:avLst/>
            </a:prstGeom>
          </p:spPr>
          <p:txBody>
            <a:bodyPr wrap="square" lIns="0" tIns="0" rIns="0" bIns="0" anchor="ctr" anchorCtr="1">
              <a:normAutofit fontScale="55000" lnSpcReduction="20000"/>
            </a:bodyPr>
            <a:lstStyle/>
            <a:p>
              <a:pPr algn="ctr">
                <a:lnSpc>
                  <a:spcPct val="120000"/>
                </a:lnSpc>
                <a:defRPr/>
              </a:pPr>
              <a:r>
                <a:rPr lang="zh-CN" altLang="zh-CN" dirty="0">
                  <a:latin typeface="+mn-ea"/>
                  <a:ea typeface="+mn-ea"/>
                </a:rPr>
                <a:t>本文档描述白银电商网站的迭代过程，展现了改进电商网站过程的阶段目标及其产出物，作为项目计划分析，并总结本小组的进度安排和实际完成情况</a:t>
              </a:r>
              <a:endParaRPr lang="zh-CN" altLang="en-US" sz="1000" dirty="0">
                <a:solidFill>
                  <a:schemeClr val="tx1">
                    <a:lumMod val="65000"/>
                    <a:lumOff val="35000"/>
                  </a:schemeClr>
                </a:solidFill>
                <a:latin typeface="+mn-ea"/>
                <a:ea typeface="+mn-ea"/>
                <a:cs typeface="+mn-ea"/>
                <a:sym typeface="+mn-lt"/>
              </a:endParaRPr>
            </a:p>
          </p:txBody>
        </p:sp>
      </p:grpSp>
      <p:sp>
        <p:nvSpPr>
          <p:cNvPr id="15" name="ïṡ1ïḍé"/>
          <p:cNvSpPr/>
          <p:nvPr/>
        </p:nvSpPr>
        <p:spPr>
          <a:xfrm>
            <a:off x="4561569" y="3339675"/>
            <a:ext cx="123122" cy="12312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38" name="组合 37"/>
          <p:cNvGrpSpPr/>
          <p:nvPr/>
        </p:nvGrpSpPr>
        <p:grpSpPr>
          <a:xfrm>
            <a:off x="3988787" y="1444484"/>
            <a:ext cx="1268677" cy="1806894"/>
            <a:chOff x="4802447" y="1410621"/>
            <a:chExt cx="1268677" cy="1806894"/>
          </a:xfrm>
        </p:grpSpPr>
        <p:grpSp>
          <p:nvGrpSpPr>
            <p:cNvPr id="5" name="išḷîḓé"/>
            <p:cNvGrpSpPr/>
            <p:nvPr/>
          </p:nvGrpSpPr>
          <p:grpSpPr>
            <a:xfrm>
              <a:off x="4802447" y="1410621"/>
              <a:ext cx="1268677" cy="1806894"/>
              <a:chOff x="1676975" y="1880828"/>
              <a:chExt cx="1691569" cy="2409192"/>
            </a:xfrm>
          </p:grpSpPr>
          <p:sp>
            <p:nvSpPr>
              <p:cNvPr id="33" name="iś1îďe"/>
              <p:cNvSpPr/>
              <p:nvPr/>
            </p:nvSpPr>
            <p:spPr>
              <a:xfrm>
                <a:off x="1676975" y="1880828"/>
                <a:ext cx="1691569" cy="2281733"/>
              </a:xfrm>
              <a:prstGeom prst="roundRect">
                <a:avLst/>
              </a:prstGeom>
              <a:gradFill>
                <a:gsLst>
                  <a:gs pos="21000">
                    <a:srgbClr val="1A95B0"/>
                  </a:gs>
                  <a:gs pos="100000">
                    <a:srgbClr val="895FAF"/>
                  </a:gs>
                </a:gsLst>
                <a:lin ang="7800000" scaled="0"/>
              </a:gradFill>
              <a:ln>
                <a:noFill/>
              </a:ln>
            </p:spPr>
            <p:txBody>
              <a:bodyPr wrap="square" tIns="1080000" anchor="t" anchorCtr="1">
                <a:normAutofit/>
              </a:bodyPr>
              <a:lstStyle/>
              <a:p>
                <a:pPr algn="ctr">
                  <a:lnSpc>
                    <a:spcPct val="120000"/>
                  </a:lnSpc>
                  <a:defRPr/>
                </a:pPr>
                <a:endParaRPr lang="zh-CN" altLang="en-US" sz="1100" dirty="0">
                  <a:solidFill>
                    <a:schemeClr val="bg1"/>
                  </a:solidFill>
                  <a:latin typeface="+mn-lt"/>
                  <a:ea typeface="+mn-ea"/>
                  <a:cs typeface="+mn-ea"/>
                  <a:sym typeface="+mn-lt"/>
                </a:endParaRPr>
              </a:p>
            </p:txBody>
          </p:sp>
          <p:sp>
            <p:nvSpPr>
              <p:cNvPr id="34" name="iŝļîďe"/>
              <p:cNvSpPr/>
              <p:nvPr/>
            </p:nvSpPr>
            <p:spPr>
              <a:xfrm rot="10800000">
                <a:off x="2397677" y="4113262"/>
                <a:ext cx="250164" cy="176758"/>
              </a:xfrm>
              <a:prstGeom prst="triangl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14" name="íślíḋè"/>
            <p:cNvSpPr txBox="1"/>
            <p:nvPr/>
          </p:nvSpPr>
          <p:spPr>
            <a:xfrm>
              <a:off x="4976572" y="1935872"/>
              <a:ext cx="946413" cy="230833"/>
            </a:xfrm>
            <a:prstGeom prst="rect">
              <a:avLst/>
            </a:prstGeom>
          </p:spPr>
          <p:txBody>
            <a:bodyPr wrap="none" anchor="ctr" anchorCtr="1">
              <a:normAutofit fontScale="62500" lnSpcReduction="20000"/>
            </a:bodyPr>
            <a:lstStyle/>
            <a:p>
              <a:pPr algn="ctr">
                <a:buClr>
                  <a:srgbClr val="F9BD45"/>
                </a:buClr>
                <a:buSzPct val="150000"/>
              </a:pPr>
              <a:r>
                <a:rPr lang="zh-CN" altLang="en-US" b="1" dirty="0">
                  <a:solidFill>
                    <a:schemeClr val="bg1"/>
                  </a:solidFill>
                </a:rPr>
                <a:t>用例实现归约</a:t>
              </a:r>
              <a:r>
                <a:rPr lang="zh-CN" altLang="zh-CN" b="1" dirty="0">
                  <a:solidFill>
                    <a:schemeClr val="bg1"/>
                  </a:solidFill>
                </a:rPr>
                <a:t>文档</a:t>
              </a:r>
              <a:endParaRPr lang="zh-CN" altLang="en-US" sz="1400" b="1" dirty="0">
                <a:solidFill>
                  <a:schemeClr val="bg1"/>
                </a:solidFill>
                <a:latin typeface="+mn-lt"/>
                <a:ea typeface="+mn-ea"/>
                <a:cs typeface="+mn-ea"/>
                <a:sym typeface="+mn-lt"/>
              </a:endParaRPr>
            </a:p>
          </p:txBody>
        </p:sp>
        <p:sp>
          <p:nvSpPr>
            <p:cNvPr id="16" name="îşľídè"/>
            <p:cNvSpPr>
              <a:spLocks/>
            </p:cNvSpPr>
            <p:nvPr/>
          </p:nvSpPr>
          <p:spPr bwMode="auto">
            <a:xfrm>
              <a:off x="5272393" y="1545636"/>
              <a:ext cx="342063" cy="342063"/>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06 w 236"/>
                <a:gd name="T11" fmla="*/ 171 h 236"/>
                <a:gd name="T12" fmla="*/ 54 w 236"/>
                <a:gd name="T13" fmla="*/ 163 h 236"/>
                <a:gd name="T14" fmla="*/ 54 w 236"/>
                <a:gd name="T15" fmla="*/ 121 h 236"/>
                <a:gd name="T16" fmla="*/ 106 w 236"/>
                <a:gd name="T17" fmla="*/ 121 h 236"/>
                <a:gd name="T18" fmla="*/ 106 w 236"/>
                <a:gd name="T19" fmla="*/ 171 h 236"/>
                <a:gd name="T20" fmla="*/ 106 w 236"/>
                <a:gd name="T21" fmla="*/ 114 h 236"/>
                <a:gd name="T22" fmla="*/ 54 w 236"/>
                <a:gd name="T23" fmla="*/ 114 h 236"/>
                <a:gd name="T24" fmla="*/ 54 w 236"/>
                <a:gd name="T25" fmla="*/ 72 h 236"/>
                <a:gd name="T26" fmla="*/ 106 w 236"/>
                <a:gd name="T27" fmla="*/ 64 h 236"/>
                <a:gd name="T28" fmla="*/ 106 w 236"/>
                <a:gd name="T29" fmla="*/ 114 h 236"/>
                <a:gd name="T30" fmla="*/ 182 w 236"/>
                <a:gd name="T31" fmla="*/ 182 h 236"/>
                <a:gd name="T32" fmla="*/ 113 w 236"/>
                <a:gd name="T33" fmla="*/ 172 h 236"/>
                <a:gd name="T34" fmla="*/ 113 w 236"/>
                <a:gd name="T35" fmla="*/ 121 h 236"/>
                <a:gd name="T36" fmla="*/ 182 w 236"/>
                <a:gd name="T37" fmla="*/ 121 h 236"/>
                <a:gd name="T38" fmla="*/ 182 w 236"/>
                <a:gd name="T39" fmla="*/ 182 h 236"/>
                <a:gd name="T40" fmla="*/ 182 w 236"/>
                <a:gd name="T41" fmla="*/ 114 h 236"/>
                <a:gd name="T42" fmla="*/ 113 w 236"/>
                <a:gd name="T43" fmla="*/ 114 h 236"/>
                <a:gd name="T44" fmla="*/ 113 w 236"/>
                <a:gd name="T45" fmla="*/ 63 h 236"/>
                <a:gd name="T46" fmla="*/ 182 w 236"/>
                <a:gd name="T47" fmla="*/ 53 h 236"/>
                <a:gd name="T48" fmla="*/ 182 w 236"/>
                <a:gd name="T49" fmla="*/ 1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06" y="171"/>
                  </a:moveTo>
                  <a:cubicBezTo>
                    <a:pt x="54" y="163"/>
                    <a:pt x="54" y="163"/>
                    <a:pt x="54" y="163"/>
                  </a:cubicBezTo>
                  <a:cubicBezTo>
                    <a:pt x="54" y="121"/>
                    <a:pt x="54" y="121"/>
                    <a:pt x="54" y="121"/>
                  </a:cubicBezTo>
                  <a:cubicBezTo>
                    <a:pt x="106" y="121"/>
                    <a:pt x="106" y="121"/>
                    <a:pt x="106" y="121"/>
                  </a:cubicBezTo>
                  <a:lnTo>
                    <a:pt x="106" y="171"/>
                  </a:lnTo>
                  <a:close/>
                  <a:moveTo>
                    <a:pt x="106" y="114"/>
                  </a:moveTo>
                  <a:cubicBezTo>
                    <a:pt x="54" y="114"/>
                    <a:pt x="54" y="114"/>
                    <a:pt x="54" y="114"/>
                  </a:cubicBezTo>
                  <a:cubicBezTo>
                    <a:pt x="54" y="72"/>
                    <a:pt x="54" y="72"/>
                    <a:pt x="54" y="72"/>
                  </a:cubicBezTo>
                  <a:cubicBezTo>
                    <a:pt x="106" y="64"/>
                    <a:pt x="106" y="64"/>
                    <a:pt x="106" y="64"/>
                  </a:cubicBezTo>
                  <a:lnTo>
                    <a:pt x="106" y="114"/>
                  </a:lnTo>
                  <a:close/>
                  <a:moveTo>
                    <a:pt x="182" y="182"/>
                  </a:moveTo>
                  <a:cubicBezTo>
                    <a:pt x="113" y="172"/>
                    <a:pt x="113" y="172"/>
                    <a:pt x="113" y="172"/>
                  </a:cubicBezTo>
                  <a:cubicBezTo>
                    <a:pt x="113" y="121"/>
                    <a:pt x="113" y="121"/>
                    <a:pt x="113" y="121"/>
                  </a:cubicBezTo>
                  <a:cubicBezTo>
                    <a:pt x="182" y="121"/>
                    <a:pt x="182" y="121"/>
                    <a:pt x="182" y="121"/>
                  </a:cubicBezTo>
                  <a:lnTo>
                    <a:pt x="182" y="182"/>
                  </a:lnTo>
                  <a:close/>
                  <a:moveTo>
                    <a:pt x="182" y="114"/>
                  </a:moveTo>
                  <a:cubicBezTo>
                    <a:pt x="113" y="114"/>
                    <a:pt x="113" y="114"/>
                    <a:pt x="113" y="114"/>
                  </a:cubicBezTo>
                  <a:cubicBezTo>
                    <a:pt x="113" y="63"/>
                    <a:pt x="113" y="63"/>
                    <a:pt x="113" y="63"/>
                  </a:cubicBezTo>
                  <a:cubicBezTo>
                    <a:pt x="182" y="53"/>
                    <a:pt x="182" y="53"/>
                    <a:pt x="182" y="53"/>
                  </a:cubicBezTo>
                  <a:lnTo>
                    <a:pt x="182" y="114"/>
                  </a:lnTo>
                  <a:close/>
                </a:path>
              </a:pathLst>
            </a:custGeom>
            <a:solidFill>
              <a:schemeClr val="bg1"/>
            </a:solidFill>
            <a:ln>
              <a:noFill/>
            </a:ln>
          </p:spPr>
          <p:txBody>
            <a:bodyPr anchor="ctr"/>
            <a:lstStyle/>
            <a:p>
              <a:pPr algn="ctr"/>
              <a:endParaRPr>
                <a:latin typeface="+mn-lt"/>
                <a:ea typeface="+mn-ea"/>
                <a:cs typeface="+mn-ea"/>
                <a:sym typeface="+mn-lt"/>
              </a:endParaRPr>
            </a:p>
          </p:txBody>
        </p:sp>
      </p:grpSp>
      <p:grpSp>
        <p:nvGrpSpPr>
          <p:cNvPr id="44" name="组合 43"/>
          <p:cNvGrpSpPr/>
          <p:nvPr/>
        </p:nvGrpSpPr>
        <p:grpSpPr>
          <a:xfrm>
            <a:off x="3897750" y="3586946"/>
            <a:ext cx="1466337" cy="929006"/>
            <a:chOff x="4711410" y="3553083"/>
            <a:chExt cx="1466337" cy="929006"/>
          </a:xfrm>
        </p:grpSpPr>
        <p:sp>
          <p:nvSpPr>
            <p:cNvPr id="13" name="îS1íďe"/>
            <p:cNvSpPr txBox="1">
              <a:spLocks/>
            </p:cNvSpPr>
            <p:nvPr/>
          </p:nvSpPr>
          <p:spPr bwMode="auto">
            <a:xfrm>
              <a:off x="5333997" y="3553083"/>
              <a:ext cx="205585" cy="230833"/>
            </a:xfrm>
            <a:prstGeom prst="rect">
              <a:avLst/>
            </a:prstGeom>
          </p:spPr>
          <p:txBody>
            <a:bodyPr wrap="none" lIns="0" tIns="0" rIns="0" bIns="0" anchor="ctr" anchorCtr="1">
              <a:normAutofit fontScale="92500" lnSpcReduction="20000"/>
            </a:bodyPr>
            <a:lstStyle/>
            <a:p>
              <a:pPr marL="0" indent="0" algn="ctr">
                <a:defRPr/>
              </a:pPr>
              <a:r>
                <a:rPr lang="en-US">
                  <a:solidFill>
                    <a:schemeClr val="tx1">
                      <a:lumMod val="50000"/>
                      <a:lumOff val="50000"/>
                    </a:schemeClr>
                  </a:solidFill>
                  <a:latin typeface="+mn-lt"/>
                  <a:ea typeface="+mn-ea"/>
                  <a:cs typeface="+mn-ea"/>
                  <a:sym typeface="+mn-lt"/>
                </a:rPr>
                <a:t>03</a:t>
              </a:r>
            </a:p>
          </p:txBody>
        </p:sp>
        <p:sp>
          <p:nvSpPr>
            <p:cNvPr id="17" name="îṥlîḍè"/>
            <p:cNvSpPr txBox="1">
              <a:spLocks/>
            </p:cNvSpPr>
            <p:nvPr/>
          </p:nvSpPr>
          <p:spPr bwMode="auto">
            <a:xfrm>
              <a:off x="4711410" y="3783914"/>
              <a:ext cx="1466337" cy="698175"/>
            </a:xfrm>
            <a:prstGeom prst="rect">
              <a:avLst/>
            </a:prstGeom>
          </p:spPr>
          <p:txBody>
            <a:bodyPr wrap="square" lIns="0" tIns="0" rIns="0" bIns="0" anchor="ctr" anchorCtr="1">
              <a:normAutofit lnSpcReduction="10000"/>
            </a:bodyPr>
            <a:lstStyle/>
            <a:p>
              <a:pPr algn="ctr">
                <a:lnSpc>
                  <a:spcPct val="120000"/>
                </a:lnSpc>
                <a:defRPr/>
              </a:pPr>
              <a:r>
                <a:rPr lang="zh-CN" altLang="zh-CN" sz="1000" dirty="0">
                  <a:latin typeface="+mn-ea"/>
                  <a:ea typeface="+mn-ea"/>
                </a:rPr>
                <a:t>本文用于定义详细白银电商网站设计和用例实现的概念、设计步骤和设计方法</a:t>
              </a:r>
              <a:endParaRPr lang="zh-CN" altLang="en-US" sz="800" dirty="0">
                <a:solidFill>
                  <a:schemeClr val="tx1">
                    <a:lumMod val="65000"/>
                    <a:lumOff val="35000"/>
                  </a:schemeClr>
                </a:solidFill>
                <a:latin typeface="+mn-ea"/>
                <a:ea typeface="+mn-ea"/>
                <a:cs typeface="+mn-ea"/>
                <a:sym typeface="+mn-lt"/>
              </a:endParaRPr>
            </a:p>
          </p:txBody>
        </p:sp>
      </p:grpSp>
      <p:sp>
        <p:nvSpPr>
          <p:cNvPr id="20" name="ïṥļïḋe"/>
          <p:cNvSpPr/>
          <p:nvPr/>
        </p:nvSpPr>
        <p:spPr>
          <a:xfrm>
            <a:off x="2876057" y="3305812"/>
            <a:ext cx="123122" cy="1231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39" name="组合 38"/>
          <p:cNvGrpSpPr/>
          <p:nvPr/>
        </p:nvGrpSpPr>
        <p:grpSpPr>
          <a:xfrm>
            <a:off x="2303277" y="1410621"/>
            <a:ext cx="1268677" cy="1806894"/>
            <a:chOff x="3030089" y="1410621"/>
            <a:chExt cx="1268677" cy="1806894"/>
          </a:xfrm>
        </p:grpSpPr>
        <p:grpSp>
          <p:nvGrpSpPr>
            <p:cNvPr id="4" name="išḻîḋe"/>
            <p:cNvGrpSpPr/>
            <p:nvPr/>
          </p:nvGrpSpPr>
          <p:grpSpPr>
            <a:xfrm>
              <a:off x="3030089" y="1410621"/>
              <a:ext cx="1268677" cy="1806894"/>
              <a:chOff x="1676975" y="1880828"/>
              <a:chExt cx="1691569" cy="2409192"/>
            </a:xfrm>
          </p:grpSpPr>
          <p:sp>
            <p:nvSpPr>
              <p:cNvPr id="35" name="íşliďe"/>
              <p:cNvSpPr/>
              <p:nvPr/>
            </p:nvSpPr>
            <p:spPr>
              <a:xfrm>
                <a:off x="1676975" y="1880828"/>
                <a:ext cx="1691569" cy="2281733"/>
              </a:xfrm>
              <a:prstGeom prst="roundRect">
                <a:avLst/>
              </a:prstGeom>
              <a:gradFill>
                <a:gsLst>
                  <a:gs pos="21000">
                    <a:srgbClr val="1A95B0"/>
                  </a:gs>
                  <a:gs pos="100000">
                    <a:srgbClr val="895FAF"/>
                  </a:gs>
                </a:gsLst>
                <a:lin ang="7800000" scaled="0"/>
              </a:gradFill>
              <a:ln>
                <a:noFill/>
              </a:ln>
            </p:spPr>
            <p:txBody>
              <a:bodyPr wrap="square" tIns="1080000" anchor="t" anchorCtr="1">
                <a:normAutofit/>
              </a:bodyPr>
              <a:lstStyle/>
              <a:p>
                <a:pPr algn="ctr">
                  <a:lnSpc>
                    <a:spcPct val="120000"/>
                  </a:lnSpc>
                  <a:defRPr/>
                </a:pPr>
                <a:endParaRPr lang="zh-CN" altLang="en-US" sz="1100" dirty="0">
                  <a:solidFill>
                    <a:schemeClr val="bg1"/>
                  </a:solidFill>
                  <a:latin typeface="+mn-lt"/>
                  <a:ea typeface="+mn-ea"/>
                  <a:cs typeface="+mn-ea"/>
                  <a:sym typeface="+mn-lt"/>
                </a:endParaRPr>
              </a:p>
            </p:txBody>
          </p:sp>
          <p:sp>
            <p:nvSpPr>
              <p:cNvPr id="36" name="íślíḍè"/>
              <p:cNvSpPr/>
              <p:nvPr/>
            </p:nvSpPr>
            <p:spPr>
              <a:xfrm rot="10800000">
                <a:off x="2397677" y="4113262"/>
                <a:ext cx="250164" cy="176758"/>
              </a:xfrm>
              <a:prstGeom prst="triangl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19" name="îṣļïḓê"/>
            <p:cNvSpPr txBox="1"/>
            <p:nvPr/>
          </p:nvSpPr>
          <p:spPr>
            <a:xfrm>
              <a:off x="3242023" y="1935872"/>
              <a:ext cx="946413" cy="230833"/>
            </a:xfrm>
            <a:prstGeom prst="rect">
              <a:avLst/>
            </a:prstGeom>
          </p:spPr>
          <p:txBody>
            <a:bodyPr wrap="none" anchor="ctr" anchorCtr="1">
              <a:normAutofit fontScale="62500" lnSpcReduction="20000"/>
            </a:bodyPr>
            <a:lstStyle/>
            <a:p>
              <a:pPr algn="ctr">
                <a:buClr>
                  <a:srgbClr val="F9BD45"/>
                </a:buClr>
                <a:buSzPct val="150000"/>
              </a:pPr>
              <a:r>
                <a:rPr lang="zh-CN" altLang="en-US" b="1" dirty="0">
                  <a:solidFill>
                    <a:schemeClr val="bg1"/>
                  </a:solidFill>
                </a:rPr>
                <a:t>用例需求</a:t>
              </a:r>
              <a:r>
                <a:rPr lang="zh-CN" altLang="zh-CN" b="1" dirty="0">
                  <a:solidFill>
                    <a:schemeClr val="bg1"/>
                  </a:solidFill>
                </a:rPr>
                <a:t>归约</a:t>
              </a:r>
              <a:r>
                <a:rPr lang="zh-CN" altLang="en-US" b="1" dirty="0">
                  <a:solidFill>
                    <a:schemeClr val="bg1"/>
                  </a:solidFill>
                </a:rPr>
                <a:t>文档</a:t>
              </a:r>
              <a:endParaRPr lang="zh-CN" altLang="en-US" sz="1400" b="1" dirty="0">
                <a:solidFill>
                  <a:schemeClr val="bg1"/>
                </a:solidFill>
                <a:latin typeface="+mn-lt"/>
                <a:ea typeface="+mn-ea"/>
                <a:cs typeface="+mn-ea"/>
                <a:sym typeface="+mn-lt"/>
              </a:endParaRPr>
            </a:p>
          </p:txBody>
        </p:sp>
        <p:sp>
          <p:nvSpPr>
            <p:cNvPr id="21" name="iśļíďè"/>
            <p:cNvSpPr>
              <a:spLocks/>
            </p:cNvSpPr>
            <p:nvPr/>
          </p:nvSpPr>
          <p:spPr bwMode="auto">
            <a:xfrm>
              <a:off x="3537844" y="1545636"/>
              <a:ext cx="342063" cy="342063"/>
            </a:xfrm>
            <a:custGeom>
              <a:avLst/>
              <a:gdLst>
                <a:gd name="T0" fmla="*/ 130 w 236"/>
                <a:gd name="T1" fmla="*/ 1 h 236"/>
                <a:gd name="T2" fmla="*/ 118 w 236"/>
                <a:gd name="T3" fmla="*/ 0 h 236"/>
                <a:gd name="T4" fmla="*/ 30 w 236"/>
                <a:gd name="T5" fmla="*/ 40 h 236"/>
                <a:gd name="T6" fmla="*/ 68 w 236"/>
                <a:gd name="T7" fmla="*/ 105 h 236"/>
                <a:gd name="T8" fmla="*/ 130 w 236"/>
                <a:gd name="T9" fmla="*/ 1 h 236"/>
                <a:gd name="T10" fmla="*/ 20 w 236"/>
                <a:gd name="T11" fmla="*/ 52 h 236"/>
                <a:gd name="T12" fmla="*/ 0 w 236"/>
                <a:gd name="T13" fmla="*/ 118 h 236"/>
                <a:gd name="T14" fmla="*/ 5 w 236"/>
                <a:gd name="T15" fmla="*/ 153 h 236"/>
                <a:gd name="T16" fmla="*/ 81 w 236"/>
                <a:gd name="T17" fmla="*/ 153 h 236"/>
                <a:gd name="T18" fmla="*/ 20 w 236"/>
                <a:gd name="T19" fmla="*/ 52 h 236"/>
                <a:gd name="T20" fmla="*/ 225 w 236"/>
                <a:gd name="T21" fmla="*/ 68 h 236"/>
                <a:gd name="T22" fmla="*/ 145 w 236"/>
                <a:gd name="T23" fmla="*/ 3 h 236"/>
                <a:gd name="T24" fmla="*/ 106 w 236"/>
                <a:gd name="T25" fmla="*/ 68 h 236"/>
                <a:gd name="T26" fmla="*/ 225 w 236"/>
                <a:gd name="T27" fmla="*/ 68 h 236"/>
                <a:gd name="T28" fmla="*/ 130 w 236"/>
                <a:gd name="T29" fmla="*/ 167 h 236"/>
                <a:gd name="T30" fmla="*/ 11 w 236"/>
                <a:gd name="T31" fmla="*/ 167 h 236"/>
                <a:gd name="T32" fmla="*/ 96 w 236"/>
                <a:gd name="T33" fmla="*/ 234 h 236"/>
                <a:gd name="T34" fmla="*/ 93 w 236"/>
                <a:gd name="T35" fmla="*/ 232 h 236"/>
                <a:gd name="T36" fmla="*/ 130 w 236"/>
                <a:gd name="T37" fmla="*/ 167 h 236"/>
                <a:gd name="T38" fmla="*/ 230 w 236"/>
                <a:gd name="T39" fmla="*/ 82 h 236"/>
                <a:gd name="T40" fmla="*/ 155 w 236"/>
                <a:gd name="T41" fmla="*/ 82 h 236"/>
                <a:gd name="T42" fmla="*/ 215 w 236"/>
                <a:gd name="T43" fmla="*/ 186 h 236"/>
                <a:gd name="T44" fmla="*/ 236 w 236"/>
                <a:gd name="T45" fmla="*/ 118 h 236"/>
                <a:gd name="T46" fmla="*/ 230 w 236"/>
                <a:gd name="T47" fmla="*/ 82 h 236"/>
                <a:gd name="T48" fmla="*/ 108 w 236"/>
                <a:gd name="T49" fmla="*/ 236 h 236"/>
                <a:gd name="T50" fmla="*/ 118 w 236"/>
                <a:gd name="T51" fmla="*/ 236 h 236"/>
                <a:gd name="T52" fmla="*/ 205 w 236"/>
                <a:gd name="T53" fmla="*/ 198 h 236"/>
                <a:gd name="T54" fmla="*/ 167 w 236"/>
                <a:gd name="T55" fmla="*/ 132 h 236"/>
                <a:gd name="T56" fmla="*/ 108 w 236"/>
                <a:gd name="T57"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36">
                  <a:moveTo>
                    <a:pt x="130" y="1"/>
                  </a:moveTo>
                  <a:cubicBezTo>
                    <a:pt x="126" y="0"/>
                    <a:pt x="122" y="0"/>
                    <a:pt x="118" y="0"/>
                  </a:cubicBezTo>
                  <a:cubicBezTo>
                    <a:pt x="83" y="0"/>
                    <a:pt x="51" y="16"/>
                    <a:pt x="30" y="40"/>
                  </a:cubicBezTo>
                  <a:cubicBezTo>
                    <a:pt x="68" y="105"/>
                    <a:pt x="68" y="105"/>
                    <a:pt x="68" y="105"/>
                  </a:cubicBezTo>
                  <a:lnTo>
                    <a:pt x="130" y="1"/>
                  </a:lnTo>
                  <a:close/>
                  <a:moveTo>
                    <a:pt x="20" y="52"/>
                  </a:moveTo>
                  <a:cubicBezTo>
                    <a:pt x="7" y="71"/>
                    <a:pt x="0" y="94"/>
                    <a:pt x="0" y="118"/>
                  </a:cubicBezTo>
                  <a:cubicBezTo>
                    <a:pt x="0" y="130"/>
                    <a:pt x="2" y="142"/>
                    <a:pt x="5" y="153"/>
                  </a:cubicBezTo>
                  <a:cubicBezTo>
                    <a:pt x="81" y="153"/>
                    <a:pt x="81" y="153"/>
                    <a:pt x="81" y="153"/>
                  </a:cubicBezTo>
                  <a:lnTo>
                    <a:pt x="20" y="52"/>
                  </a:lnTo>
                  <a:close/>
                  <a:moveTo>
                    <a:pt x="225" y="68"/>
                  </a:moveTo>
                  <a:cubicBezTo>
                    <a:pt x="210" y="36"/>
                    <a:pt x="180" y="11"/>
                    <a:pt x="145" y="3"/>
                  </a:cubicBezTo>
                  <a:cubicBezTo>
                    <a:pt x="106" y="68"/>
                    <a:pt x="106" y="68"/>
                    <a:pt x="106" y="68"/>
                  </a:cubicBezTo>
                  <a:lnTo>
                    <a:pt x="225" y="68"/>
                  </a:lnTo>
                  <a:close/>
                  <a:moveTo>
                    <a:pt x="130" y="167"/>
                  </a:moveTo>
                  <a:cubicBezTo>
                    <a:pt x="11" y="167"/>
                    <a:pt x="11" y="167"/>
                    <a:pt x="11" y="167"/>
                  </a:cubicBezTo>
                  <a:cubicBezTo>
                    <a:pt x="26" y="201"/>
                    <a:pt x="58" y="227"/>
                    <a:pt x="96" y="234"/>
                  </a:cubicBezTo>
                  <a:cubicBezTo>
                    <a:pt x="93" y="232"/>
                    <a:pt x="93" y="232"/>
                    <a:pt x="93" y="232"/>
                  </a:cubicBezTo>
                  <a:lnTo>
                    <a:pt x="130" y="167"/>
                  </a:lnTo>
                  <a:close/>
                  <a:moveTo>
                    <a:pt x="230" y="82"/>
                  </a:moveTo>
                  <a:cubicBezTo>
                    <a:pt x="155" y="82"/>
                    <a:pt x="155" y="82"/>
                    <a:pt x="155" y="82"/>
                  </a:cubicBezTo>
                  <a:cubicBezTo>
                    <a:pt x="215" y="186"/>
                    <a:pt x="215" y="186"/>
                    <a:pt x="215" y="186"/>
                  </a:cubicBezTo>
                  <a:cubicBezTo>
                    <a:pt x="228" y="167"/>
                    <a:pt x="236" y="143"/>
                    <a:pt x="236" y="118"/>
                  </a:cubicBezTo>
                  <a:cubicBezTo>
                    <a:pt x="236" y="106"/>
                    <a:pt x="234" y="94"/>
                    <a:pt x="230" y="82"/>
                  </a:cubicBezTo>
                  <a:close/>
                  <a:moveTo>
                    <a:pt x="108" y="236"/>
                  </a:moveTo>
                  <a:cubicBezTo>
                    <a:pt x="111" y="236"/>
                    <a:pt x="115" y="236"/>
                    <a:pt x="118" y="236"/>
                  </a:cubicBezTo>
                  <a:cubicBezTo>
                    <a:pt x="152" y="236"/>
                    <a:pt x="183" y="221"/>
                    <a:pt x="205" y="198"/>
                  </a:cubicBezTo>
                  <a:cubicBezTo>
                    <a:pt x="167" y="132"/>
                    <a:pt x="167" y="132"/>
                    <a:pt x="167" y="132"/>
                  </a:cubicBezTo>
                  <a:lnTo>
                    <a:pt x="108" y="236"/>
                  </a:lnTo>
                  <a:close/>
                </a:path>
              </a:pathLst>
            </a:custGeom>
            <a:solidFill>
              <a:schemeClr val="bg1"/>
            </a:solidFill>
            <a:ln>
              <a:noFill/>
            </a:ln>
          </p:spPr>
          <p:txBody>
            <a:bodyPr anchor="ctr"/>
            <a:lstStyle/>
            <a:p>
              <a:pPr algn="ctr"/>
              <a:endParaRPr>
                <a:latin typeface="+mn-lt"/>
                <a:ea typeface="+mn-ea"/>
                <a:cs typeface="+mn-ea"/>
                <a:sym typeface="+mn-lt"/>
              </a:endParaRPr>
            </a:p>
          </p:txBody>
        </p:sp>
      </p:grpSp>
      <p:grpSp>
        <p:nvGrpSpPr>
          <p:cNvPr id="43" name="组合 42"/>
          <p:cNvGrpSpPr/>
          <p:nvPr/>
        </p:nvGrpSpPr>
        <p:grpSpPr>
          <a:xfrm>
            <a:off x="2212237" y="3553083"/>
            <a:ext cx="1522134" cy="1538945"/>
            <a:chOff x="2939049" y="3553083"/>
            <a:chExt cx="1522134" cy="1538945"/>
          </a:xfrm>
        </p:grpSpPr>
        <p:sp>
          <p:nvSpPr>
            <p:cNvPr id="18" name="ïŝ1íḍé"/>
            <p:cNvSpPr txBox="1">
              <a:spLocks/>
            </p:cNvSpPr>
            <p:nvPr/>
          </p:nvSpPr>
          <p:spPr bwMode="auto">
            <a:xfrm>
              <a:off x="3564641" y="3553083"/>
              <a:ext cx="199574" cy="230833"/>
            </a:xfrm>
            <a:prstGeom prst="rect">
              <a:avLst/>
            </a:prstGeom>
          </p:spPr>
          <p:txBody>
            <a:bodyPr wrap="none" lIns="0" tIns="0" rIns="0" bIns="0" anchor="ctr" anchorCtr="1">
              <a:normAutofit fontScale="92500" lnSpcReduction="20000"/>
            </a:bodyPr>
            <a:lstStyle/>
            <a:p>
              <a:pPr marL="0" indent="0" algn="ctr">
                <a:defRPr/>
              </a:pPr>
              <a:r>
                <a:rPr lang="en-US">
                  <a:solidFill>
                    <a:schemeClr val="tx1">
                      <a:lumMod val="50000"/>
                      <a:lumOff val="50000"/>
                    </a:schemeClr>
                  </a:solidFill>
                  <a:latin typeface="+mn-lt"/>
                  <a:ea typeface="+mn-ea"/>
                  <a:cs typeface="+mn-ea"/>
                  <a:sym typeface="+mn-lt"/>
                </a:rPr>
                <a:t>02</a:t>
              </a:r>
            </a:p>
          </p:txBody>
        </p:sp>
        <p:sp>
          <p:nvSpPr>
            <p:cNvPr id="22" name="î$ḻîḑè"/>
            <p:cNvSpPr txBox="1">
              <a:spLocks/>
            </p:cNvSpPr>
            <p:nvPr/>
          </p:nvSpPr>
          <p:spPr bwMode="auto">
            <a:xfrm>
              <a:off x="2939049" y="3783914"/>
              <a:ext cx="1522134" cy="1308114"/>
            </a:xfrm>
            <a:prstGeom prst="rect">
              <a:avLst/>
            </a:prstGeom>
          </p:spPr>
          <p:txBody>
            <a:bodyPr wrap="square" lIns="0" tIns="0" rIns="0" bIns="0" anchor="ctr" anchorCtr="1">
              <a:normAutofit/>
            </a:bodyPr>
            <a:lstStyle/>
            <a:p>
              <a:pPr algn="ctr">
                <a:lnSpc>
                  <a:spcPct val="120000"/>
                </a:lnSpc>
                <a:defRPr/>
              </a:pPr>
              <a:r>
                <a:rPr lang="zh-CN" altLang="en-US" sz="1000" dirty="0">
                  <a:latin typeface="+mn-ea"/>
                  <a:ea typeface="+mn-ea"/>
                </a:rPr>
                <a:t>描述用户和系统之间相互作用</a:t>
              </a:r>
              <a:r>
                <a:rPr lang="en-US" altLang="zh-CN" sz="1000" dirty="0">
                  <a:latin typeface="+mn-ea"/>
                  <a:ea typeface="+mn-ea"/>
                </a:rPr>
                <a:t>,</a:t>
              </a:r>
              <a:r>
                <a:rPr lang="zh-CN" altLang="en-US" sz="1000" dirty="0">
                  <a:latin typeface="+mn-ea"/>
                  <a:ea typeface="+mn-ea"/>
                </a:rPr>
                <a:t>从外部角度描述系统的行为</a:t>
              </a:r>
              <a:r>
                <a:rPr lang="en-US" altLang="zh-CN" sz="1000" dirty="0">
                  <a:latin typeface="+mn-ea"/>
                  <a:ea typeface="+mn-ea"/>
                </a:rPr>
                <a:t>,</a:t>
              </a:r>
              <a:r>
                <a:rPr lang="zh-CN" altLang="en-US" sz="1000" dirty="0">
                  <a:latin typeface="+mn-ea"/>
                  <a:ea typeface="+mn-ea"/>
                </a:rPr>
                <a:t>表达系统应该做什么。此用例是为了用户的使用</a:t>
              </a:r>
              <a:endParaRPr lang="zh-CN" altLang="en-US" sz="800" dirty="0">
                <a:solidFill>
                  <a:schemeClr val="tx1">
                    <a:lumMod val="65000"/>
                    <a:lumOff val="35000"/>
                  </a:schemeClr>
                </a:solidFill>
                <a:latin typeface="+mn-ea"/>
                <a:ea typeface="+mn-ea"/>
                <a:cs typeface="+mn-ea"/>
                <a:sym typeface="+mn-lt"/>
              </a:endParaRPr>
            </a:p>
          </p:txBody>
        </p:sp>
      </p:grpSp>
      <p:sp>
        <p:nvSpPr>
          <p:cNvPr id="25" name="ïşľiḍe"/>
          <p:cNvSpPr/>
          <p:nvPr/>
        </p:nvSpPr>
        <p:spPr>
          <a:xfrm>
            <a:off x="1206678" y="3292430"/>
            <a:ext cx="123122" cy="1231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40" name="组合 39"/>
          <p:cNvGrpSpPr/>
          <p:nvPr/>
        </p:nvGrpSpPr>
        <p:grpSpPr>
          <a:xfrm>
            <a:off x="633901" y="1397239"/>
            <a:ext cx="1268677" cy="1806894"/>
            <a:chOff x="1257731" y="1410621"/>
            <a:chExt cx="1268677" cy="1806894"/>
          </a:xfrm>
        </p:grpSpPr>
        <p:grpSp>
          <p:nvGrpSpPr>
            <p:cNvPr id="24" name="îṥḻïḑè"/>
            <p:cNvGrpSpPr/>
            <p:nvPr/>
          </p:nvGrpSpPr>
          <p:grpSpPr>
            <a:xfrm>
              <a:off x="1257731" y="1410621"/>
              <a:ext cx="1268677" cy="1806894"/>
              <a:chOff x="1676975" y="1880828"/>
              <a:chExt cx="1691569" cy="2409192"/>
            </a:xfrm>
          </p:grpSpPr>
          <p:sp>
            <p:nvSpPr>
              <p:cNvPr id="29" name="iṣḻíḍê"/>
              <p:cNvSpPr/>
              <p:nvPr/>
            </p:nvSpPr>
            <p:spPr>
              <a:xfrm>
                <a:off x="1676975" y="1880828"/>
                <a:ext cx="1691569" cy="2281733"/>
              </a:xfrm>
              <a:prstGeom prst="roundRect">
                <a:avLst/>
              </a:prstGeom>
              <a:gradFill>
                <a:gsLst>
                  <a:gs pos="21000">
                    <a:srgbClr val="1A95B0"/>
                  </a:gs>
                  <a:gs pos="100000">
                    <a:srgbClr val="895FAF"/>
                  </a:gs>
                </a:gsLst>
                <a:lin ang="7800000" scaled="0"/>
              </a:gradFill>
              <a:ln>
                <a:noFill/>
              </a:ln>
            </p:spPr>
            <p:txBody>
              <a:bodyPr wrap="square" tIns="1080000" anchor="t" anchorCtr="1">
                <a:normAutofit/>
              </a:bodyPr>
              <a:lstStyle/>
              <a:p>
                <a:pPr algn="ctr">
                  <a:lnSpc>
                    <a:spcPct val="120000"/>
                  </a:lnSpc>
                  <a:defRPr/>
                </a:pPr>
                <a:endParaRPr lang="zh-CN" altLang="en-US" sz="1100" dirty="0">
                  <a:solidFill>
                    <a:schemeClr val="bg1"/>
                  </a:solidFill>
                  <a:latin typeface="+mn-lt"/>
                  <a:ea typeface="+mn-ea"/>
                  <a:cs typeface="+mn-ea"/>
                  <a:sym typeface="+mn-lt"/>
                </a:endParaRPr>
              </a:p>
            </p:txBody>
          </p:sp>
          <p:sp>
            <p:nvSpPr>
              <p:cNvPr id="30" name="iṧlîḍè"/>
              <p:cNvSpPr/>
              <p:nvPr/>
            </p:nvSpPr>
            <p:spPr>
              <a:xfrm rot="10800000">
                <a:off x="2397677" y="4113262"/>
                <a:ext cx="250164" cy="17675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26" name="ïṣḷîḓe"/>
            <p:cNvSpPr>
              <a:spLocks/>
            </p:cNvSpPr>
            <p:nvPr/>
          </p:nvSpPr>
          <p:spPr bwMode="auto">
            <a:xfrm>
              <a:off x="1727671" y="1545636"/>
              <a:ext cx="342063" cy="342063"/>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p:spPr>
          <p:txBody>
            <a:bodyPr anchor="ctr"/>
            <a:lstStyle/>
            <a:p>
              <a:pPr algn="ctr"/>
              <a:endParaRPr>
                <a:latin typeface="+mn-lt"/>
                <a:ea typeface="+mn-ea"/>
                <a:cs typeface="+mn-ea"/>
                <a:sym typeface="+mn-lt"/>
              </a:endParaRPr>
            </a:p>
          </p:txBody>
        </p:sp>
        <p:sp>
          <p:nvSpPr>
            <p:cNvPr id="27" name="îş1idê"/>
            <p:cNvSpPr txBox="1"/>
            <p:nvPr/>
          </p:nvSpPr>
          <p:spPr>
            <a:xfrm>
              <a:off x="1431850" y="1935872"/>
              <a:ext cx="946413" cy="230833"/>
            </a:xfrm>
            <a:prstGeom prst="rect">
              <a:avLst/>
            </a:prstGeom>
          </p:spPr>
          <p:txBody>
            <a:bodyPr wrap="none" anchor="ctr" anchorCtr="1">
              <a:normAutofit fontScale="62500" lnSpcReduction="20000"/>
            </a:bodyPr>
            <a:lstStyle/>
            <a:p>
              <a:pPr algn="ctr">
                <a:buClr>
                  <a:srgbClr val="F9BD45"/>
                </a:buClr>
                <a:buSzPct val="150000"/>
              </a:pPr>
              <a:r>
                <a:rPr lang="zh-CN" altLang="en-US" b="1" dirty="0">
                  <a:solidFill>
                    <a:schemeClr val="bg1"/>
                  </a:solidFill>
                </a:rPr>
                <a:t>软件需求</a:t>
              </a:r>
              <a:r>
                <a:rPr lang="zh-CN" altLang="zh-CN" b="1" dirty="0">
                  <a:solidFill>
                    <a:schemeClr val="bg1"/>
                  </a:solidFill>
                </a:rPr>
                <a:t>归约文档</a:t>
              </a:r>
              <a:endParaRPr lang="zh-CN" altLang="en-US" sz="1400" b="1" dirty="0">
                <a:solidFill>
                  <a:schemeClr val="bg1"/>
                </a:solidFill>
                <a:latin typeface="+mn-lt"/>
                <a:ea typeface="+mn-ea"/>
                <a:cs typeface="+mn-ea"/>
                <a:sym typeface="+mn-lt"/>
              </a:endParaRPr>
            </a:p>
          </p:txBody>
        </p:sp>
      </p:grpSp>
      <p:grpSp>
        <p:nvGrpSpPr>
          <p:cNvPr id="42" name="组合 41"/>
          <p:cNvGrpSpPr/>
          <p:nvPr/>
        </p:nvGrpSpPr>
        <p:grpSpPr>
          <a:xfrm>
            <a:off x="542856" y="3539701"/>
            <a:ext cx="1502515" cy="1445698"/>
            <a:chOff x="1166686" y="3553083"/>
            <a:chExt cx="1502515" cy="1445698"/>
          </a:xfrm>
        </p:grpSpPr>
        <p:sp>
          <p:nvSpPr>
            <p:cNvPr id="23" name="ïŝḻîḑè"/>
            <p:cNvSpPr txBox="1">
              <a:spLocks/>
            </p:cNvSpPr>
            <p:nvPr/>
          </p:nvSpPr>
          <p:spPr bwMode="auto">
            <a:xfrm>
              <a:off x="1803700" y="3553083"/>
              <a:ext cx="176731" cy="230833"/>
            </a:xfrm>
            <a:prstGeom prst="rect">
              <a:avLst/>
            </a:prstGeom>
          </p:spPr>
          <p:txBody>
            <a:bodyPr wrap="none" lIns="0" tIns="0" rIns="0" bIns="0" anchor="ctr" anchorCtr="1">
              <a:normAutofit fontScale="92500" lnSpcReduction="20000"/>
            </a:bodyPr>
            <a:lstStyle/>
            <a:p>
              <a:pPr marL="0" indent="0" algn="ctr">
                <a:defRPr/>
              </a:pPr>
              <a:r>
                <a:rPr lang="en-US">
                  <a:solidFill>
                    <a:schemeClr val="tx1">
                      <a:lumMod val="50000"/>
                      <a:lumOff val="50000"/>
                    </a:schemeClr>
                  </a:solidFill>
                  <a:latin typeface="+mn-lt"/>
                  <a:ea typeface="+mn-ea"/>
                  <a:cs typeface="+mn-ea"/>
                  <a:sym typeface="+mn-lt"/>
                </a:rPr>
                <a:t>01</a:t>
              </a:r>
            </a:p>
          </p:txBody>
        </p:sp>
        <p:sp>
          <p:nvSpPr>
            <p:cNvPr id="28" name="ï$1iḑé"/>
            <p:cNvSpPr txBox="1">
              <a:spLocks/>
            </p:cNvSpPr>
            <p:nvPr/>
          </p:nvSpPr>
          <p:spPr bwMode="auto">
            <a:xfrm>
              <a:off x="1166686" y="3783914"/>
              <a:ext cx="1502515" cy="1214867"/>
            </a:xfrm>
            <a:prstGeom prst="rect">
              <a:avLst/>
            </a:prstGeom>
          </p:spPr>
          <p:txBody>
            <a:bodyPr wrap="square" lIns="0" tIns="0" rIns="0" bIns="0" anchor="ctr" anchorCtr="1">
              <a:normAutofit/>
            </a:bodyPr>
            <a:lstStyle/>
            <a:p>
              <a:pPr algn="ctr">
                <a:lnSpc>
                  <a:spcPct val="120000"/>
                </a:lnSpc>
                <a:defRPr/>
              </a:pPr>
              <a:r>
                <a:rPr lang="zh-CN" altLang="en-US" sz="1100" dirty="0">
                  <a:latin typeface="+mn-ea"/>
                  <a:ea typeface="+mn-ea"/>
                </a:rPr>
                <a:t>用于分析任务的最终产物，给出对</a:t>
              </a:r>
              <a:r>
                <a:rPr lang="zh-CN" altLang="en-US" sz="1100" dirty="0">
                  <a:latin typeface="+mn-ea"/>
                  <a:ea typeface="+mn-ea"/>
                  <a:hlinkClick r:id="rId4">
                    <a:extLst>
                      <a:ext uri="{A12FA001-AC4F-418D-AE19-62706E023703}">
                        <ahyp:hlinkClr xmlns:ahyp="http://schemas.microsoft.com/office/drawing/2018/hyperlinkcolor" val="tx"/>
                      </a:ext>
                    </a:extLst>
                  </a:hlinkClick>
                </a:rPr>
                <a:t>目标软件</a:t>
              </a:r>
              <a:r>
                <a:rPr lang="zh-CN" altLang="en-US" sz="1100" dirty="0">
                  <a:latin typeface="+mn-ea"/>
                  <a:ea typeface="+mn-ea"/>
                </a:rPr>
                <a:t>的各种需求</a:t>
              </a:r>
              <a:endParaRPr lang="zh-CN" altLang="en-US" sz="500" dirty="0">
                <a:latin typeface="+mn-ea"/>
                <a:ea typeface="+mn-ea"/>
                <a:cs typeface="+mn-ea"/>
                <a:sym typeface="+mn-lt"/>
              </a:endParaRPr>
            </a:p>
          </p:txBody>
        </p:sp>
      </p:grpSp>
      <p:sp>
        <p:nvSpPr>
          <p:cNvPr id="37" name="文本框 30"/>
          <p:cNvSpPr txBox="1"/>
          <p:nvPr/>
        </p:nvSpPr>
        <p:spPr>
          <a:xfrm>
            <a:off x="1166687" y="415028"/>
            <a:ext cx="2578345" cy="428531"/>
          </a:xfrm>
          <a:prstGeom prst="rect">
            <a:avLst/>
          </a:prstGeom>
          <a:noFill/>
        </p:spPr>
        <p:txBody>
          <a:bodyPr wrap="none" lIns="0" tIns="0" rIns="0" bIns="0" anchor="ctr" anchorCtr="0">
            <a:normAutofit/>
          </a:bodyPr>
          <a:lstStyle/>
          <a:p>
            <a:pPr algn="ctr" defTabSz="914378">
              <a:defRPr/>
            </a:pPr>
            <a:r>
              <a:rPr lang="zh-CN" altLang="en-US" sz="2000" dirty="0">
                <a:solidFill>
                  <a:schemeClr val="tx1">
                    <a:lumMod val="75000"/>
                    <a:lumOff val="25000"/>
                  </a:schemeClr>
                </a:solidFill>
                <a:latin typeface="+mn-lt"/>
                <a:ea typeface="+mn-ea"/>
                <a:cs typeface="+mn-ea"/>
                <a:sym typeface="+mn-lt"/>
              </a:rPr>
              <a:t>相关文档完成情况</a:t>
            </a:r>
          </a:p>
        </p:txBody>
      </p:sp>
      <p:sp>
        <p:nvSpPr>
          <p:cNvPr id="46" name="ïşľiḍe">
            <a:extLst>
              <a:ext uri="{FF2B5EF4-FFF2-40B4-BE49-F238E27FC236}">
                <a16:creationId xmlns:a16="http://schemas.microsoft.com/office/drawing/2014/main" id="{0F8457E2-BADB-4CBF-80F9-A94C440E8478}"/>
              </a:ext>
            </a:extLst>
          </p:cNvPr>
          <p:cNvSpPr/>
          <p:nvPr/>
        </p:nvSpPr>
        <p:spPr>
          <a:xfrm>
            <a:off x="7793333" y="3323553"/>
            <a:ext cx="123122" cy="1231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47" name="组合 46">
            <a:extLst>
              <a:ext uri="{FF2B5EF4-FFF2-40B4-BE49-F238E27FC236}">
                <a16:creationId xmlns:a16="http://schemas.microsoft.com/office/drawing/2014/main" id="{B3BFFF10-C4F4-42D0-8329-389D98DF266B}"/>
              </a:ext>
            </a:extLst>
          </p:cNvPr>
          <p:cNvGrpSpPr/>
          <p:nvPr/>
        </p:nvGrpSpPr>
        <p:grpSpPr>
          <a:xfrm>
            <a:off x="7220556" y="1428362"/>
            <a:ext cx="1268677" cy="1806894"/>
            <a:chOff x="1257731" y="1410621"/>
            <a:chExt cx="1268677" cy="1806894"/>
          </a:xfrm>
        </p:grpSpPr>
        <p:grpSp>
          <p:nvGrpSpPr>
            <p:cNvPr id="48" name="îṥḻïḑè">
              <a:extLst>
                <a:ext uri="{FF2B5EF4-FFF2-40B4-BE49-F238E27FC236}">
                  <a16:creationId xmlns:a16="http://schemas.microsoft.com/office/drawing/2014/main" id="{DC4B7FE6-CD5E-4A53-A4C7-826F1C7A8452}"/>
                </a:ext>
              </a:extLst>
            </p:cNvPr>
            <p:cNvGrpSpPr/>
            <p:nvPr/>
          </p:nvGrpSpPr>
          <p:grpSpPr>
            <a:xfrm>
              <a:off x="1257731" y="1410621"/>
              <a:ext cx="1268677" cy="1806894"/>
              <a:chOff x="1676975" y="1880828"/>
              <a:chExt cx="1691569" cy="2409192"/>
            </a:xfrm>
          </p:grpSpPr>
          <p:sp>
            <p:nvSpPr>
              <p:cNvPr id="51" name="iṣḻíḍê">
                <a:extLst>
                  <a:ext uri="{FF2B5EF4-FFF2-40B4-BE49-F238E27FC236}">
                    <a16:creationId xmlns:a16="http://schemas.microsoft.com/office/drawing/2014/main" id="{5AC729A1-33CC-46ED-8985-3C5FE4BEFB0A}"/>
                  </a:ext>
                </a:extLst>
              </p:cNvPr>
              <p:cNvSpPr/>
              <p:nvPr/>
            </p:nvSpPr>
            <p:spPr>
              <a:xfrm>
                <a:off x="1676975" y="1880828"/>
                <a:ext cx="1691569" cy="2281733"/>
              </a:xfrm>
              <a:prstGeom prst="roundRect">
                <a:avLst/>
              </a:prstGeom>
              <a:gradFill>
                <a:gsLst>
                  <a:gs pos="21000">
                    <a:srgbClr val="1A95B0"/>
                  </a:gs>
                  <a:gs pos="100000">
                    <a:srgbClr val="895FAF"/>
                  </a:gs>
                </a:gsLst>
                <a:lin ang="7800000" scaled="0"/>
              </a:gradFill>
              <a:ln>
                <a:noFill/>
              </a:ln>
            </p:spPr>
            <p:txBody>
              <a:bodyPr wrap="square" tIns="1080000" anchor="t" anchorCtr="1">
                <a:normAutofit/>
              </a:bodyPr>
              <a:lstStyle/>
              <a:p>
                <a:pPr algn="ctr">
                  <a:lnSpc>
                    <a:spcPct val="120000"/>
                  </a:lnSpc>
                  <a:defRPr/>
                </a:pPr>
                <a:endParaRPr lang="zh-CN" altLang="en-US" sz="1100" dirty="0">
                  <a:solidFill>
                    <a:schemeClr val="bg1"/>
                  </a:solidFill>
                  <a:latin typeface="+mn-lt"/>
                  <a:ea typeface="+mn-ea"/>
                  <a:cs typeface="+mn-ea"/>
                  <a:sym typeface="+mn-lt"/>
                </a:endParaRPr>
              </a:p>
            </p:txBody>
          </p:sp>
          <p:sp>
            <p:nvSpPr>
              <p:cNvPr id="52" name="iṧlîḍè">
                <a:extLst>
                  <a:ext uri="{FF2B5EF4-FFF2-40B4-BE49-F238E27FC236}">
                    <a16:creationId xmlns:a16="http://schemas.microsoft.com/office/drawing/2014/main" id="{EE6B714B-9885-4F7C-ABD9-0F1B22157627}"/>
                  </a:ext>
                </a:extLst>
              </p:cNvPr>
              <p:cNvSpPr/>
              <p:nvPr/>
            </p:nvSpPr>
            <p:spPr>
              <a:xfrm rot="10800000">
                <a:off x="2397677" y="4113262"/>
                <a:ext cx="250164" cy="17675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sp>
          <p:nvSpPr>
            <p:cNvPr id="49" name="ïṣḷîḓe">
              <a:extLst>
                <a:ext uri="{FF2B5EF4-FFF2-40B4-BE49-F238E27FC236}">
                  <a16:creationId xmlns:a16="http://schemas.microsoft.com/office/drawing/2014/main" id="{5CE17734-F00F-4139-9A41-ABEE4870D7EB}"/>
                </a:ext>
              </a:extLst>
            </p:cNvPr>
            <p:cNvSpPr>
              <a:spLocks/>
            </p:cNvSpPr>
            <p:nvPr/>
          </p:nvSpPr>
          <p:spPr bwMode="auto">
            <a:xfrm>
              <a:off x="1727671" y="1545636"/>
              <a:ext cx="342063" cy="342063"/>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p:spPr>
          <p:txBody>
            <a:bodyPr anchor="ctr"/>
            <a:lstStyle/>
            <a:p>
              <a:pPr algn="ctr"/>
              <a:endParaRPr>
                <a:latin typeface="+mn-lt"/>
                <a:ea typeface="+mn-ea"/>
                <a:cs typeface="+mn-ea"/>
                <a:sym typeface="+mn-lt"/>
              </a:endParaRPr>
            </a:p>
          </p:txBody>
        </p:sp>
        <p:sp>
          <p:nvSpPr>
            <p:cNvPr id="50" name="îş1idê">
              <a:extLst>
                <a:ext uri="{FF2B5EF4-FFF2-40B4-BE49-F238E27FC236}">
                  <a16:creationId xmlns:a16="http://schemas.microsoft.com/office/drawing/2014/main" id="{1B3184D0-5094-41BA-B4D9-E733F9226C74}"/>
                </a:ext>
              </a:extLst>
            </p:cNvPr>
            <p:cNvSpPr txBox="1"/>
            <p:nvPr/>
          </p:nvSpPr>
          <p:spPr>
            <a:xfrm>
              <a:off x="1431850" y="1935872"/>
              <a:ext cx="946413" cy="230833"/>
            </a:xfrm>
            <a:prstGeom prst="rect">
              <a:avLst/>
            </a:prstGeom>
          </p:spPr>
          <p:txBody>
            <a:bodyPr wrap="none" anchor="ctr" anchorCtr="1">
              <a:normAutofit fontScale="62500" lnSpcReduction="20000"/>
            </a:bodyPr>
            <a:lstStyle/>
            <a:p>
              <a:pPr algn="ctr">
                <a:buClr>
                  <a:srgbClr val="F9BD45"/>
                </a:buClr>
                <a:buSzPct val="150000"/>
              </a:pPr>
              <a:r>
                <a:rPr lang="zh-CN" altLang="en-US" b="1" dirty="0">
                  <a:solidFill>
                    <a:schemeClr val="bg1"/>
                  </a:solidFill>
                </a:rPr>
                <a:t>迭代评估</a:t>
              </a:r>
              <a:r>
                <a:rPr lang="zh-CN" altLang="zh-CN" b="1" dirty="0">
                  <a:solidFill>
                    <a:schemeClr val="bg1"/>
                  </a:solidFill>
                </a:rPr>
                <a:t>文档</a:t>
              </a:r>
              <a:endParaRPr lang="zh-CN" altLang="en-US" sz="1400" b="1" dirty="0">
                <a:solidFill>
                  <a:schemeClr val="bg1"/>
                </a:solidFill>
                <a:latin typeface="+mn-lt"/>
                <a:ea typeface="+mn-ea"/>
                <a:cs typeface="+mn-ea"/>
                <a:sym typeface="+mn-lt"/>
              </a:endParaRPr>
            </a:p>
          </p:txBody>
        </p:sp>
      </p:grpSp>
      <p:grpSp>
        <p:nvGrpSpPr>
          <p:cNvPr id="53" name="组合 52">
            <a:extLst>
              <a:ext uri="{FF2B5EF4-FFF2-40B4-BE49-F238E27FC236}">
                <a16:creationId xmlns:a16="http://schemas.microsoft.com/office/drawing/2014/main" id="{0AA05F92-8358-41B4-8E12-016A251C2157}"/>
              </a:ext>
            </a:extLst>
          </p:cNvPr>
          <p:cNvGrpSpPr/>
          <p:nvPr/>
        </p:nvGrpSpPr>
        <p:grpSpPr>
          <a:xfrm>
            <a:off x="5573450" y="3570824"/>
            <a:ext cx="2343633" cy="1433547"/>
            <a:chOff x="-389375" y="3553083"/>
            <a:chExt cx="2343633" cy="1433547"/>
          </a:xfrm>
        </p:grpSpPr>
        <p:sp>
          <p:nvSpPr>
            <p:cNvPr id="54" name="ïŝḻîḑè">
              <a:extLst>
                <a:ext uri="{FF2B5EF4-FFF2-40B4-BE49-F238E27FC236}">
                  <a16:creationId xmlns:a16="http://schemas.microsoft.com/office/drawing/2014/main" id="{DE056D97-FCD9-42A5-97EB-8BCBC8124DBE}"/>
                </a:ext>
              </a:extLst>
            </p:cNvPr>
            <p:cNvSpPr txBox="1">
              <a:spLocks/>
            </p:cNvSpPr>
            <p:nvPr/>
          </p:nvSpPr>
          <p:spPr bwMode="auto">
            <a:xfrm>
              <a:off x="1777527" y="3553083"/>
              <a:ext cx="176731" cy="230833"/>
            </a:xfrm>
            <a:prstGeom prst="rect">
              <a:avLst/>
            </a:prstGeom>
          </p:spPr>
          <p:txBody>
            <a:bodyPr wrap="none" lIns="0" tIns="0" rIns="0" bIns="0" anchor="ctr" anchorCtr="1">
              <a:normAutofit fontScale="92500" lnSpcReduction="20000"/>
            </a:bodyPr>
            <a:lstStyle/>
            <a:p>
              <a:pPr marL="0" indent="0" algn="ctr">
                <a:defRPr/>
              </a:pPr>
              <a:r>
                <a:rPr lang="en-US" dirty="0">
                  <a:solidFill>
                    <a:schemeClr val="tx1">
                      <a:lumMod val="50000"/>
                      <a:lumOff val="50000"/>
                    </a:schemeClr>
                  </a:solidFill>
                  <a:latin typeface="+mn-lt"/>
                  <a:ea typeface="+mn-ea"/>
                  <a:cs typeface="+mn-ea"/>
                  <a:sym typeface="+mn-lt"/>
                </a:rPr>
                <a:t>05</a:t>
              </a:r>
            </a:p>
          </p:txBody>
        </p:sp>
        <p:sp>
          <p:nvSpPr>
            <p:cNvPr id="55" name="ï$1iḑé">
              <a:extLst>
                <a:ext uri="{FF2B5EF4-FFF2-40B4-BE49-F238E27FC236}">
                  <a16:creationId xmlns:a16="http://schemas.microsoft.com/office/drawing/2014/main" id="{72D15BC8-25C2-4F06-8CB4-2CD1032C902C}"/>
                </a:ext>
              </a:extLst>
            </p:cNvPr>
            <p:cNvSpPr txBox="1">
              <a:spLocks/>
            </p:cNvSpPr>
            <p:nvPr/>
          </p:nvSpPr>
          <p:spPr bwMode="auto">
            <a:xfrm>
              <a:off x="-389375" y="3802899"/>
              <a:ext cx="1450758" cy="1183731"/>
            </a:xfrm>
            <a:prstGeom prst="rect">
              <a:avLst/>
            </a:prstGeom>
          </p:spPr>
          <p:txBody>
            <a:bodyPr wrap="square" lIns="0" tIns="0" rIns="0" bIns="0" anchor="ctr" anchorCtr="1">
              <a:normAutofit/>
            </a:bodyPr>
            <a:lstStyle/>
            <a:p>
              <a:pPr algn="ctr">
                <a:lnSpc>
                  <a:spcPct val="120000"/>
                </a:lnSpc>
                <a:defRPr/>
              </a:pPr>
              <a:r>
                <a:rPr lang="zh-CN" altLang="en-US" sz="1000" dirty="0">
                  <a:latin typeface="+mn-ea"/>
                  <a:ea typeface="+mn-ea"/>
                </a:rPr>
                <a:t>软件架构（</a:t>
              </a:r>
              <a:r>
                <a:rPr lang="en-US" altLang="zh-CN" sz="1000" dirty="0">
                  <a:latin typeface="+mn-ea"/>
                  <a:ea typeface="+mn-ea"/>
                </a:rPr>
                <a:t>architecture</a:t>
              </a:r>
              <a:r>
                <a:rPr lang="zh-CN" altLang="en-US" sz="1000" dirty="0">
                  <a:latin typeface="+mn-ea"/>
                  <a:ea typeface="+mn-ea"/>
                </a:rPr>
                <a:t>）是指软件系统的</a:t>
              </a:r>
              <a:r>
                <a:rPr lang="zh-CN" altLang="en-US" sz="1000" b="1" dirty="0">
                  <a:latin typeface="+mn-ea"/>
                  <a:ea typeface="+mn-ea"/>
                </a:rPr>
                <a:t>基本结构</a:t>
              </a:r>
              <a:r>
                <a:rPr lang="zh-CN" altLang="en-US" sz="1000" dirty="0">
                  <a:latin typeface="+mn-ea"/>
                  <a:ea typeface="+mn-ea"/>
                </a:rPr>
                <a:t>以及创建这种</a:t>
              </a:r>
              <a:r>
                <a:rPr lang="zh-CN" altLang="en-US" sz="1000" b="1" dirty="0">
                  <a:latin typeface="+mn-ea"/>
                  <a:ea typeface="+mn-ea"/>
                </a:rPr>
                <a:t>结构和系统的规程。</a:t>
              </a:r>
              <a:r>
                <a:rPr lang="zh-CN" altLang="en-US" sz="1000" dirty="0">
                  <a:latin typeface="+mn-ea"/>
                  <a:ea typeface="+mn-ea"/>
                </a:rPr>
                <a:t>它作为系统和开发项目的蓝图，布置我们设计团队需要执行的任务</a:t>
              </a:r>
              <a:endParaRPr lang="zh-CN" altLang="en-US" sz="1000" dirty="0">
                <a:solidFill>
                  <a:schemeClr val="tx1">
                    <a:lumMod val="65000"/>
                    <a:lumOff val="35000"/>
                  </a:schemeClr>
                </a:solidFill>
                <a:latin typeface="+mn-ea"/>
                <a:ea typeface="+mn-ea"/>
                <a:cs typeface="+mn-ea"/>
                <a:sym typeface="+mn-lt"/>
              </a:endParaRPr>
            </a:p>
          </p:txBody>
        </p:sp>
      </p:grpSp>
      <p:sp>
        <p:nvSpPr>
          <p:cNvPr id="57" name="Freeform 13">
            <a:extLst>
              <a:ext uri="{FF2B5EF4-FFF2-40B4-BE49-F238E27FC236}">
                <a16:creationId xmlns:a16="http://schemas.microsoft.com/office/drawing/2014/main" id="{70AEA6A5-5705-41CF-9792-62DA61F3A5FD}"/>
              </a:ext>
            </a:extLst>
          </p:cNvPr>
          <p:cNvSpPr>
            <a:spLocks/>
          </p:cNvSpPr>
          <p:nvPr/>
        </p:nvSpPr>
        <p:spPr bwMode="auto">
          <a:xfrm>
            <a:off x="27450" y="158096"/>
            <a:ext cx="1179228" cy="970998"/>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gradFill>
            <a:gsLst>
              <a:gs pos="23000">
                <a:srgbClr val="1C98AF"/>
              </a:gs>
              <a:gs pos="79000">
                <a:srgbClr val="875DA2">
                  <a:alpha val="67000"/>
                </a:srgbClr>
              </a:gs>
            </a:gsLst>
            <a:lin ang="10800000" scaled="0"/>
          </a:gradFill>
          <a:ln>
            <a:noFill/>
          </a:ln>
        </p:spPr>
        <p:txBody>
          <a:bodyPr vert="horz" wrap="square" lIns="91440" tIns="45720" rIns="91440" bIns="45720" numCol="1" anchor="t" anchorCtr="0" compatLnSpc="1">
            <a:prstTxWarp prst="textNoShape">
              <a:avLst/>
            </a:prstTxWarp>
          </a:bodyPr>
          <a:lstStyle/>
          <a:p>
            <a:endParaRPr lang="zh-CN" altLang="en-US" b="1" dirty="0">
              <a:solidFill>
                <a:schemeClr val="bg1"/>
              </a:solidFill>
              <a:latin typeface="方正细谭黑简体" panose="02000000000000000000" pitchFamily="2" charset="-122"/>
              <a:ea typeface="方正细谭黑简体" panose="02000000000000000000" pitchFamily="2" charset="-122"/>
              <a:cs typeface="+mn-ea"/>
              <a:sym typeface="+mn-lt"/>
            </a:endParaRPr>
          </a:p>
        </p:txBody>
      </p:sp>
      <p:sp>
        <p:nvSpPr>
          <p:cNvPr id="58" name="文本框 57">
            <a:extLst>
              <a:ext uri="{FF2B5EF4-FFF2-40B4-BE49-F238E27FC236}">
                <a16:creationId xmlns:a16="http://schemas.microsoft.com/office/drawing/2014/main" id="{E18AF8CA-9E52-4D58-82BD-B30C97C65EB8}"/>
              </a:ext>
            </a:extLst>
          </p:cNvPr>
          <p:cNvSpPr txBox="1"/>
          <p:nvPr/>
        </p:nvSpPr>
        <p:spPr>
          <a:xfrm>
            <a:off x="335367" y="405843"/>
            <a:ext cx="628188" cy="492443"/>
          </a:xfrm>
          <a:prstGeom prst="rect">
            <a:avLst/>
          </a:prstGeom>
          <a:noFill/>
        </p:spPr>
        <p:txBody>
          <a:bodyPr wrap="square" lIns="0" tIns="0" rIns="0" bIns="0" rtlCol="0">
            <a:spAutoFit/>
          </a:bodyPr>
          <a:lstStyle/>
          <a:p>
            <a:r>
              <a:rPr lang="en-US" altLang="zh-CN" sz="3200" b="1" dirty="0">
                <a:solidFill>
                  <a:schemeClr val="bg1"/>
                </a:solidFill>
                <a:latin typeface="微软雅黑" pitchFamily="34" charset="-122"/>
                <a:ea typeface="微软雅黑" pitchFamily="34" charset="-122"/>
              </a:rPr>
              <a:t>03</a:t>
            </a:r>
            <a:endParaRPr lang="en-US" altLang="zh-CN" sz="7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1621039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500" fill="hold"/>
                                        <p:tgtEl>
                                          <p:spTgt spid="25"/>
                                        </p:tgtEl>
                                        <p:attrNameLst>
                                          <p:attrName>ppt_w</p:attrName>
                                        </p:attrNameLst>
                                      </p:cBhvr>
                                      <p:tavLst>
                                        <p:tav tm="0">
                                          <p:val>
                                            <p:fltVal val="0"/>
                                          </p:val>
                                        </p:tav>
                                        <p:tav tm="100000">
                                          <p:val>
                                            <p:strVal val="#ppt_w"/>
                                          </p:val>
                                        </p:tav>
                                      </p:tavLst>
                                    </p:anim>
                                    <p:anim calcmode="lin" valueType="num">
                                      <p:cBhvr>
                                        <p:cTn id="14" dur="500" fill="hold"/>
                                        <p:tgtEl>
                                          <p:spTgt spid="25"/>
                                        </p:tgtEl>
                                        <p:attrNameLst>
                                          <p:attrName>ppt_h</p:attrName>
                                        </p:attrNameLst>
                                      </p:cBhvr>
                                      <p:tavLst>
                                        <p:tav tm="0">
                                          <p:val>
                                            <p:fltVal val="0"/>
                                          </p:val>
                                        </p:tav>
                                        <p:tav tm="100000">
                                          <p:val>
                                            <p:strVal val="#ppt_h"/>
                                          </p:val>
                                        </p:tav>
                                      </p:tavLst>
                                    </p:anim>
                                    <p:animEffect transition="in" filter="fade">
                                      <p:cBhvr>
                                        <p:cTn id="15" dur="500"/>
                                        <p:tgtEl>
                                          <p:spTgt spid="25"/>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p:cTn id="18" dur="500" fill="hold"/>
                                        <p:tgtEl>
                                          <p:spTgt spid="20"/>
                                        </p:tgtEl>
                                        <p:attrNameLst>
                                          <p:attrName>ppt_w</p:attrName>
                                        </p:attrNameLst>
                                      </p:cBhvr>
                                      <p:tavLst>
                                        <p:tav tm="0">
                                          <p:val>
                                            <p:fltVal val="0"/>
                                          </p:val>
                                        </p:tav>
                                        <p:tav tm="100000">
                                          <p:val>
                                            <p:strVal val="#ppt_w"/>
                                          </p:val>
                                        </p:tav>
                                      </p:tavLst>
                                    </p:anim>
                                    <p:anim calcmode="lin" valueType="num">
                                      <p:cBhvr>
                                        <p:cTn id="19" dur="500" fill="hold"/>
                                        <p:tgtEl>
                                          <p:spTgt spid="20"/>
                                        </p:tgtEl>
                                        <p:attrNameLst>
                                          <p:attrName>ppt_h</p:attrName>
                                        </p:attrNameLst>
                                      </p:cBhvr>
                                      <p:tavLst>
                                        <p:tav tm="0">
                                          <p:val>
                                            <p:fltVal val="0"/>
                                          </p:val>
                                        </p:tav>
                                        <p:tav tm="100000">
                                          <p:val>
                                            <p:strVal val="#ppt_h"/>
                                          </p:val>
                                        </p:tav>
                                      </p:tavLst>
                                    </p:anim>
                                    <p:animEffect transition="in" filter="fade">
                                      <p:cBhvr>
                                        <p:cTn id="20" dur="500"/>
                                        <p:tgtEl>
                                          <p:spTgt spid="20"/>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p:cTn id="23" dur="500" fill="hold"/>
                                        <p:tgtEl>
                                          <p:spTgt spid="15"/>
                                        </p:tgtEl>
                                        <p:attrNameLst>
                                          <p:attrName>ppt_w</p:attrName>
                                        </p:attrNameLst>
                                      </p:cBhvr>
                                      <p:tavLst>
                                        <p:tav tm="0">
                                          <p:val>
                                            <p:fltVal val="0"/>
                                          </p:val>
                                        </p:tav>
                                        <p:tav tm="100000">
                                          <p:val>
                                            <p:strVal val="#ppt_w"/>
                                          </p:val>
                                        </p:tav>
                                      </p:tavLst>
                                    </p:anim>
                                    <p:anim calcmode="lin" valueType="num">
                                      <p:cBhvr>
                                        <p:cTn id="24" dur="500" fill="hold"/>
                                        <p:tgtEl>
                                          <p:spTgt spid="15"/>
                                        </p:tgtEl>
                                        <p:attrNameLst>
                                          <p:attrName>ppt_h</p:attrName>
                                        </p:attrNameLst>
                                      </p:cBhvr>
                                      <p:tavLst>
                                        <p:tav tm="0">
                                          <p:val>
                                            <p:fltVal val="0"/>
                                          </p:val>
                                        </p:tav>
                                        <p:tav tm="100000">
                                          <p:val>
                                            <p:strVal val="#ppt_h"/>
                                          </p:val>
                                        </p:tav>
                                      </p:tavLst>
                                    </p:anim>
                                    <p:animEffect transition="in" filter="fade">
                                      <p:cBhvr>
                                        <p:cTn id="25" dur="500"/>
                                        <p:tgtEl>
                                          <p:spTgt spid="15"/>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animEffect transition="in" filter="fad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42"/>
                                        </p:tgtEl>
                                        <p:attrNameLst>
                                          <p:attrName>style.visibility</p:attrName>
                                        </p:attrNameLst>
                                      </p:cBhvr>
                                      <p:to>
                                        <p:strVal val="visible"/>
                                      </p:to>
                                    </p:set>
                                    <p:animEffect transition="in" filter="fade">
                                      <p:cBhvr>
                                        <p:cTn id="35" dur="1000"/>
                                        <p:tgtEl>
                                          <p:spTgt spid="42"/>
                                        </p:tgtEl>
                                      </p:cBhvr>
                                    </p:animEffect>
                                    <p:anim calcmode="lin" valueType="num">
                                      <p:cBhvr>
                                        <p:cTn id="36" dur="1000" fill="hold"/>
                                        <p:tgtEl>
                                          <p:spTgt spid="42"/>
                                        </p:tgtEl>
                                        <p:attrNameLst>
                                          <p:attrName>ppt_x</p:attrName>
                                        </p:attrNameLst>
                                      </p:cBhvr>
                                      <p:tavLst>
                                        <p:tav tm="0">
                                          <p:val>
                                            <p:strVal val="#ppt_x"/>
                                          </p:val>
                                        </p:tav>
                                        <p:tav tm="100000">
                                          <p:val>
                                            <p:strVal val="#ppt_x"/>
                                          </p:val>
                                        </p:tav>
                                      </p:tavLst>
                                    </p:anim>
                                    <p:anim calcmode="lin" valueType="num">
                                      <p:cBhvr>
                                        <p:cTn id="37" dur="1000" fill="hold"/>
                                        <p:tgtEl>
                                          <p:spTgt spid="42"/>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0"/>
                                  </p:stCondLst>
                                  <p:childTnLst>
                                    <p:set>
                                      <p:cBhvr>
                                        <p:cTn id="39" dur="1" fill="hold">
                                          <p:stCondLst>
                                            <p:cond delay="0"/>
                                          </p:stCondLst>
                                        </p:cTn>
                                        <p:tgtEl>
                                          <p:spTgt spid="40"/>
                                        </p:tgtEl>
                                        <p:attrNameLst>
                                          <p:attrName>style.visibility</p:attrName>
                                        </p:attrNameLst>
                                      </p:cBhvr>
                                      <p:to>
                                        <p:strVal val="visible"/>
                                      </p:to>
                                    </p:set>
                                    <p:animEffect transition="in" filter="fade">
                                      <p:cBhvr>
                                        <p:cTn id="40" dur="1000"/>
                                        <p:tgtEl>
                                          <p:spTgt spid="40"/>
                                        </p:tgtEl>
                                      </p:cBhvr>
                                    </p:animEffect>
                                    <p:anim calcmode="lin" valueType="num">
                                      <p:cBhvr>
                                        <p:cTn id="41" dur="1000" fill="hold"/>
                                        <p:tgtEl>
                                          <p:spTgt spid="40"/>
                                        </p:tgtEl>
                                        <p:attrNameLst>
                                          <p:attrName>ppt_x</p:attrName>
                                        </p:attrNameLst>
                                      </p:cBhvr>
                                      <p:tavLst>
                                        <p:tav tm="0">
                                          <p:val>
                                            <p:strVal val="#ppt_x"/>
                                          </p:val>
                                        </p:tav>
                                        <p:tav tm="100000">
                                          <p:val>
                                            <p:strVal val="#ppt_x"/>
                                          </p:val>
                                        </p:tav>
                                      </p:tavLst>
                                    </p:anim>
                                    <p:anim calcmode="lin" valueType="num">
                                      <p:cBhvr>
                                        <p:cTn id="42" dur="1000" fill="hold"/>
                                        <p:tgtEl>
                                          <p:spTgt spid="40"/>
                                        </p:tgtEl>
                                        <p:attrNameLst>
                                          <p:attrName>ppt_y</p:attrName>
                                        </p:attrNameLst>
                                      </p:cBhvr>
                                      <p:tavLst>
                                        <p:tav tm="0">
                                          <p:val>
                                            <p:strVal val="#ppt_y-.1"/>
                                          </p:val>
                                        </p:tav>
                                        <p:tav tm="100000">
                                          <p:val>
                                            <p:strVal val="#ppt_y"/>
                                          </p:val>
                                        </p:tav>
                                      </p:tavLst>
                                    </p:anim>
                                  </p:childTnLst>
                                </p:cTn>
                              </p:par>
                              <p:par>
                                <p:cTn id="43" presetID="47" presetClass="entr" presetSubtype="0" fill="hold" nodeType="withEffect">
                                  <p:stCondLst>
                                    <p:cond delay="0"/>
                                  </p:stCondLst>
                                  <p:childTnLst>
                                    <p:set>
                                      <p:cBhvr>
                                        <p:cTn id="44" dur="1" fill="hold">
                                          <p:stCondLst>
                                            <p:cond delay="0"/>
                                          </p:stCondLst>
                                        </p:cTn>
                                        <p:tgtEl>
                                          <p:spTgt spid="39"/>
                                        </p:tgtEl>
                                        <p:attrNameLst>
                                          <p:attrName>style.visibility</p:attrName>
                                        </p:attrNameLst>
                                      </p:cBhvr>
                                      <p:to>
                                        <p:strVal val="visible"/>
                                      </p:to>
                                    </p:set>
                                    <p:animEffect transition="in" filter="fade">
                                      <p:cBhvr>
                                        <p:cTn id="45" dur="1000"/>
                                        <p:tgtEl>
                                          <p:spTgt spid="39"/>
                                        </p:tgtEl>
                                      </p:cBhvr>
                                    </p:animEffect>
                                    <p:anim calcmode="lin" valueType="num">
                                      <p:cBhvr>
                                        <p:cTn id="46" dur="1000" fill="hold"/>
                                        <p:tgtEl>
                                          <p:spTgt spid="39"/>
                                        </p:tgtEl>
                                        <p:attrNameLst>
                                          <p:attrName>ppt_x</p:attrName>
                                        </p:attrNameLst>
                                      </p:cBhvr>
                                      <p:tavLst>
                                        <p:tav tm="0">
                                          <p:val>
                                            <p:strVal val="#ppt_x"/>
                                          </p:val>
                                        </p:tav>
                                        <p:tav tm="100000">
                                          <p:val>
                                            <p:strVal val="#ppt_x"/>
                                          </p:val>
                                        </p:tav>
                                      </p:tavLst>
                                    </p:anim>
                                    <p:anim calcmode="lin" valueType="num">
                                      <p:cBhvr>
                                        <p:cTn id="47" dur="1000" fill="hold"/>
                                        <p:tgtEl>
                                          <p:spTgt spid="39"/>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43"/>
                                        </p:tgtEl>
                                        <p:attrNameLst>
                                          <p:attrName>style.visibility</p:attrName>
                                        </p:attrNameLst>
                                      </p:cBhvr>
                                      <p:to>
                                        <p:strVal val="visible"/>
                                      </p:to>
                                    </p:set>
                                    <p:animEffect transition="in" filter="fade">
                                      <p:cBhvr>
                                        <p:cTn id="50" dur="1000"/>
                                        <p:tgtEl>
                                          <p:spTgt spid="43"/>
                                        </p:tgtEl>
                                      </p:cBhvr>
                                    </p:animEffect>
                                    <p:anim calcmode="lin" valueType="num">
                                      <p:cBhvr>
                                        <p:cTn id="51" dur="1000" fill="hold"/>
                                        <p:tgtEl>
                                          <p:spTgt spid="43"/>
                                        </p:tgtEl>
                                        <p:attrNameLst>
                                          <p:attrName>ppt_x</p:attrName>
                                        </p:attrNameLst>
                                      </p:cBhvr>
                                      <p:tavLst>
                                        <p:tav tm="0">
                                          <p:val>
                                            <p:strVal val="#ppt_x"/>
                                          </p:val>
                                        </p:tav>
                                        <p:tav tm="100000">
                                          <p:val>
                                            <p:strVal val="#ppt_x"/>
                                          </p:val>
                                        </p:tav>
                                      </p:tavLst>
                                    </p:anim>
                                    <p:anim calcmode="lin" valueType="num">
                                      <p:cBhvr>
                                        <p:cTn id="52" dur="1000" fill="hold"/>
                                        <p:tgtEl>
                                          <p:spTgt spid="43"/>
                                        </p:tgtEl>
                                        <p:attrNameLst>
                                          <p:attrName>ppt_y</p:attrName>
                                        </p:attrNameLst>
                                      </p:cBhvr>
                                      <p:tavLst>
                                        <p:tav tm="0">
                                          <p:val>
                                            <p:strVal val="#ppt_y+.1"/>
                                          </p:val>
                                        </p:tav>
                                        <p:tav tm="100000">
                                          <p:val>
                                            <p:strVal val="#ppt_y"/>
                                          </p:val>
                                        </p:tav>
                                      </p:tavLst>
                                    </p:anim>
                                  </p:childTnLst>
                                </p:cTn>
                              </p:par>
                              <p:par>
                                <p:cTn id="53" presetID="47" presetClass="entr" presetSubtype="0" fill="hold" nodeType="withEffect">
                                  <p:stCondLst>
                                    <p:cond delay="0"/>
                                  </p:stCondLst>
                                  <p:childTnLst>
                                    <p:set>
                                      <p:cBhvr>
                                        <p:cTn id="54" dur="1" fill="hold">
                                          <p:stCondLst>
                                            <p:cond delay="0"/>
                                          </p:stCondLst>
                                        </p:cTn>
                                        <p:tgtEl>
                                          <p:spTgt spid="38"/>
                                        </p:tgtEl>
                                        <p:attrNameLst>
                                          <p:attrName>style.visibility</p:attrName>
                                        </p:attrNameLst>
                                      </p:cBhvr>
                                      <p:to>
                                        <p:strVal val="visible"/>
                                      </p:to>
                                    </p:set>
                                    <p:animEffect transition="in" filter="fade">
                                      <p:cBhvr>
                                        <p:cTn id="55" dur="1000"/>
                                        <p:tgtEl>
                                          <p:spTgt spid="38"/>
                                        </p:tgtEl>
                                      </p:cBhvr>
                                    </p:animEffect>
                                    <p:anim calcmode="lin" valueType="num">
                                      <p:cBhvr>
                                        <p:cTn id="56" dur="1000" fill="hold"/>
                                        <p:tgtEl>
                                          <p:spTgt spid="38"/>
                                        </p:tgtEl>
                                        <p:attrNameLst>
                                          <p:attrName>ppt_x</p:attrName>
                                        </p:attrNameLst>
                                      </p:cBhvr>
                                      <p:tavLst>
                                        <p:tav tm="0">
                                          <p:val>
                                            <p:strVal val="#ppt_x"/>
                                          </p:val>
                                        </p:tav>
                                        <p:tav tm="100000">
                                          <p:val>
                                            <p:strVal val="#ppt_x"/>
                                          </p:val>
                                        </p:tav>
                                      </p:tavLst>
                                    </p:anim>
                                    <p:anim calcmode="lin" valueType="num">
                                      <p:cBhvr>
                                        <p:cTn id="57" dur="1000" fill="hold"/>
                                        <p:tgtEl>
                                          <p:spTgt spid="38"/>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1000"/>
                                        <p:tgtEl>
                                          <p:spTgt spid="44"/>
                                        </p:tgtEl>
                                      </p:cBhvr>
                                    </p:animEffect>
                                    <p:anim calcmode="lin" valueType="num">
                                      <p:cBhvr>
                                        <p:cTn id="61" dur="1000" fill="hold"/>
                                        <p:tgtEl>
                                          <p:spTgt spid="44"/>
                                        </p:tgtEl>
                                        <p:attrNameLst>
                                          <p:attrName>ppt_x</p:attrName>
                                        </p:attrNameLst>
                                      </p:cBhvr>
                                      <p:tavLst>
                                        <p:tav tm="0">
                                          <p:val>
                                            <p:strVal val="#ppt_x"/>
                                          </p:val>
                                        </p:tav>
                                        <p:tav tm="100000">
                                          <p:val>
                                            <p:strVal val="#ppt_x"/>
                                          </p:val>
                                        </p:tav>
                                      </p:tavLst>
                                    </p:anim>
                                    <p:anim calcmode="lin" valueType="num">
                                      <p:cBhvr>
                                        <p:cTn id="62" dur="1000" fill="hold"/>
                                        <p:tgtEl>
                                          <p:spTgt spid="44"/>
                                        </p:tgtEl>
                                        <p:attrNameLst>
                                          <p:attrName>ppt_y</p:attrName>
                                        </p:attrNameLst>
                                      </p:cBhvr>
                                      <p:tavLst>
                                        <p:tav tm="0">
                                          <p:val>
                                            <p:strVal val="#ppt_y+.1"/>
                                          </p:val>
                                        </p:tav>
                                        <p:tav tm="100000">
                                          <p:val>
                                            <p:strVal val="#ppt_y"/>
                                          </p:val>
                                        </p:tav>
                                      </p:tavLst>
                                    </p:anim>
                                  </p:childTnLst>
                                </p:cTn>
                              </p:par>
                              <p:par>
                                <p:cTn id="63" presetID="47" presetClass="entr" presetSubtype="0" fill="hold" nodeType="withEffect">
                                  <p:stCondLst>
                                    <p:cond delay="0"/>
                                  </p:stCondLst>
                                  <p:childTnLst>
                                    <p:set>
                                      <p:cBhvr>
                                        <p:cTn id="64" dur="1" fill="hold">
                                          <p:stCondLst>
                                            <p:cond delay="0"/>
                                          </p:stCondLst>
                                        </p:cTn>
                                        <p:tgtEl>
                                          <p:spTgt spid="2"/>
                                        </p:tgtEl>
                                        <p:attrNameLst>
                                          <p:attrName>style.visibility</p:attrName>
                                        </p:attrNameLst>
                                      </p:cBhvr>
                                      <p:to>
                                        <p:strVal val="visible"/>
                                      </p:to>
                                    </p:set>
                                    <p:animEffect transition="in" filter="fade">
                                      <p:cBhvr>
                                        <p:cTn id="65" dur="1000"/>
                                        <p:tgtEl>
                                          <p:spTgt spid="2"/>
                                        </p:tgtEl>
                                      </p:cBhvr>
                                    </p:animEffect>
                                    <p:anim calcmode="lin" valueType="num">
                                      <p:cBhvr>
                                        <p:cTn id="66" dur="1000" fill="hold"/>
                                        <p:tgtEl>
                                          <p:spTgt spid="2"/>
                                        </p:tgtEl>
                                        <p:attrNameLst>
                                          <p:attrName>ppt_x</p:attrName>
                                        </p:attrNameLst>
                                      </p:cBhvr>
                                      <p:tavLst>
                                        <p:tav tm="0">
                                          <p:val>
                                            <p:strVal val="#ppt_x"/>
                                          </p:val>
                                        </p:tav>
                                        <p:tav tm="100000">
                                          <p:val>
                                            <p:strVal val="#ppt_x"/>
                                          </p:val>
                                        </p:tav>
                                      </p:tavLst>
                                    </p:anim>
                                    <p:anim calcmode="lin" valueType="num">
                                      <p:cBhvr>
                                        <p:cTn id="67" dur="1000" fill="hold"/>
                                        <p:tgtEl>
                                          <p:spTgt spid="2"/>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0"/>
                                  </p:stCondLst>
                                  <p:childTnLst>
                                    <p:set>
                                      <p:cBhvr>
                                        <p:cTn id="69" dur="1" fill="hold">
                                          <p:stCondLst>
                                            <p:cond delay="0"/>
                                          </p:stCondLst>
                                        </p:cTn>
                                        <p:tgtEl>
                                          <p:spTgt spid="45"/>
                                        </p:tgtEl>
                                        <p:attrNameLst>
                                          <p:attrName>style.visibility</p:attrName>
                                        </p:attrNameLst>
                                      </p:cBhvr>
                                      <p:to>
                                        <p:strVal val="visible"/>
                                      </p:to>
                                    </p:set>
                                    <p:animEffect transition="in" filter="fade">
                                      <p:cBhvr>
                                        <p:cTn id="70" dur="1000"/>
                                        <p:tgtEl>
                                          <p:spTgt spid="45"/>
                                        </p:tgtEl>
                                      </p:cBhvr>
                                    </p:animEffect>
                                    <p:anim calcmode="lin" valueType="num">
                                      <p:cBhvr>
                                        <p:cTn id="71" dur="1000" fill="hold"/>
                                        <p:tgtEl>
                                          <p:spTgt spid="45"/>
                                        </p:tgtEl>
                                        <p:attrNameLst>
                                          <p:attrName>ppt_x</p:attrName>
                                        </p:attrNameLst>
                                      </p:cBhvr>
                                      <p:tavLst>
                                        <p:tav tm="0">
                                          <p:val>
                                            <p:strVal val="#ppt_x"/>
                                          </p:val>
                                        </p:tav>
                                        <p:tav tm="100000">
                                          <p:val>
                                            <p:strVal val="#ppt_x"/>
                                          </p:val>
                                        </p:tav>
                                      </p:tavLst>
                                    </p:anim>
                                    <p:anim calcmode="lin" valueType="num">
                                      <p:cBhvr>
                                        <p:cTn id="72"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53" presetClass="entr" presetSubtype="16" fill="hold" grpId="0" nodeType="clickEffect">
                                  <p:stCondLst>
                                    <p:cond delay="0"/>
                                  </p:stCondLst>
                                  <p:childTnLst>
                                    <p:set>
                                      <p:cBhvr>
                                        <p:cTn id="76" dur="1" fill="hold">
                                          <p:stCondLst>
                                            <p:cond delay="0"/>
                                          </p:stCondLst>
                                        </p:cTn>
                                        <p:tgtEl>
                                          <p:spTgt spid="46"/>
                                        </p:tgtEl>
                                        <p:attrNameLst>
                                          <p:attrName>style.visibility</p:attrName>
                                        </p:attrNameLst>
                                      </p:cBhvr>
                                      <p:to>
                                        <p:strVal val="visible"/>
                                      </p:to>
                                    </p:set>
                                    <p:anim calcmode="lin" valueType="num">
                                      <p:cBhvr>
                                        <p:cTn id="77" dur="500" fill="hold"/>
                                        <p:tgtEl>
                                          <p:spTgt spid="46"/>
                                        </p:tgtEl>
                                        <p:attrNameLst>
                                          <p:attrName>ppt_w</p:attrName>
                                        </p:attrNameLst>
                                      </p:cBhvr>
                                      <p:tavLst>
                                        <p:tav tm="0">
                                          <p:val>
                                            <p:fltVal val="0"/>
                                          </p:val>
                                        </p:tav>
                                        <p:tav tm="100000">
                                          <p:val>
                                            <p:strVal val="#ppt_w"/>
                                          </p:val>
                                        </p:tav>
                                      </p:tavLst>
                                    </p:anim>
                                    <p:anim calcmode="lin" valueType="num">
                                      <p:cBhvr>
                                        <p:cTn id="78" dur="500" fill="hold"/>
                                        <p:tgtEl>
                                          <p:spTgt spid="46"/>
                                        </p:tgtEl>
                                        <p:attrNameLst>
                                          <p:attrName>ppt_h</p:attrName>
                                        </p:attrNameLst>
                                      </p:cBhvr>
                                      <p:tavLst>
                                        <p:tav tm="0">
                                          <p:val>
                                            <p:fltVal val="0"/>
                                          </p:val>
                                        </p:tav>
                                        <p:tav tm="100000">
                                          <p:val>
                                            <p:strVal val="#ppt_h"/>
                                          </p:val>
                                        </p:tav>
                                      </p:tavLst>
                                    </p:anim>
                                    <p:animEffect transition="in" filter="fade">
                                      <p:cBhvr>
                                        <p:cTn id="79" dur="500"/>
                                        <p:tgtEl>
                                          <p:spTgt spid="46"/>
                                        </p:tgtEl>
                                      </p:cBhvr>
                                    </p:animEffect>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nodeType="clickEffect">
                                  <p:stCondLst>
                                    <p:cond delay="0"/>
                                  </p:stCondLst>
                                  <p:childTnLst>
                                    <p:set>
                                      <p:cBhvr>
                                        <p:cTn id="83" dur="1" fill="hold">
                                          <p:stCondLst>
                                            <p:cond delay="0"/>
                                          </p:stCondLst>
                                        </p:cTn>
                                        <p:tgtEl>
                                          <p:spTgt spid="53"/>
                                        </p:tgtEl>
                                        <p:attrNameLst>
                                          <p:attrName>style.visibility</p:attrName>
                                        </p:attrNameLst>
                                      </p:cBhvr>
                                      <p:to>
                                        <p:strVal val="visible"/>
                                      </p:to>
                                    </p:set>
                                    <p:animEffect transition="in" filter="fade">
                                      <p:cBhvr>
                                        <p:cTn id="84" dur="1000"/>
                                        <p:tgtEl>
                                          <p:spTgt spid="53"/>
                                        </p:tgtEl>
                                      </p:cBhvr>
                                    </p:animEffect>
                                    <p:anim calcmode="lin" valueType="num">
                                      <p:cBhvr>
                                        <p:cTn id="85" dur="1000" fill="hold"/>
                                        <p:tgtEl>
                                          <p:spTgt spid="53"/>
                                        </p:tgtEl>
                                        <p:attrNameLst>
                                          <p:attrName>ppt_x</p:attrName>
                                        </p:attrNameLst>
                                      </p:cBhvr>
                                      <p:tavLst>
                                        <p:tav tm="0">
                                          <p:val>
                                            <p:strVal val="#ppt_x"/>
                                          </p:val>
                                        </p:tav>
                                        <p:tav tm="100000">
                                          <p:val>
                                            <p:strVal val="#ppt_x"/>
                                          </p:val>
                                        </p:tav>
                                      </p:tavLst>
                                    </p:anim>
                                    <p:anim calcmode="lin" valueType="num">
                                      <p:cBhvr>
                                        <p:cTn id="86" dur="1000" fill="hold"/>
                                        <p:tgtEl>
                                          <p:spTgt spid="53"/>
                                        </p:tgtEl>
                                        <p:attrNameLst>
                                          <p:attrName>ppt_y</p:attrName>
                                        </p:attrNameLst>
                                      </p:cBhvr>
                                      <p:tavLst>
                                        <p:tav tm="0">
                                          <p:val>
                                            <p:strVal val="#ppt_y+.1"/>
                                          </p:val>
                                        </p:tav>
                                        <p:tav tm="100000">
                                          <p:val>
                                            <p:strVal val="#ppt_y"/>
                                          </p:val>
                                        </p:tav>
                                      </p:tavLst>
                                    </p:anim>
                                  </p:childTnLst>
                                </p:cTn>
                              </p:par>
                              <p:par>
                                <p:cTn id="87" presetID="47" presetClass="entr" presetSubtype="0" fill="hold" nodeType="withEffect">
                                  <p:stCondLst>
                                    <p:cond delay="0"/>
                                  </p:stCondLst>
                                  <p:childTnLst>
                                    <p:set>
                                      <p:cBhvr>
                                        <p:cTn id="88" dur="1" fill="hold">
                                          <p:stCondLst>
                                            <p:cond delay="0"/>
                                          </p:stCondLst>
                                        </p:cTn>
                                        <p:tgtEl>
                                          <p:spTgt spid="47"/>
                                        </p:tgtEl>
                                        <p:attrNameLst>
                                          <p:attrName>style.visibility</p:attrName>
                                        </p:attrNameLst>
                                      </p:cBhvr>
                                      <p:to>
                                        <p:strVal val="visible"/>
                                      </p:to>
                                    </p:set>
                                    <p:animEffect transition="in" filter="fade">
                                      <p:cBhvr>
                                        <p:cTn id="89" dur="1000"/>
                                        <p:tgtEl>
                                          <p:spTgt spid="47"/>
                                        </p:tgtEl>
                                      </p:cBhvr>
                                    </p:animEffect>
                                    <p:anim calcmode="lin" valueType="num">
                                      <p:cBhvr>
                                        <p:cTn id="90" dur="1000" fill="hold"/>
                                        <p:tgtEl>
                                          <p:spTgt spid="47"/>
                                        </p:tgtEl>
                                        <p:attrNameLst>
                                          <p:attrName>ppt_x</p:attrName>
                                        </p:attrNameLst>
                                      </p:cBhvr>
                                      <p:tavLst>
                                        <p:tav tm="0">
                                          <p:val>
                                            <p:strVal val="#ppt_x"/>
                                          </p:val>
                                        </p:tav>
                                        <p:tav tm="100000">
                                          <p:val>
                                            <p:strVal val="#ppt_x"/>
                                          </p:val>
                                        </p:tav>
                                      </p:tavLst>
                                    </p:anim>
                                    <p:anim calcmode="lin" valueType="num">
                                      <p:cBhvr>
                                        <p:cTn id="91"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49" presetClass="entr" presetSubtype="0" decel="100000" fill="hold" grpId="0" nodeType="clickEffect">
                                  <p:stCondLst>
                                    <p:cond delay="0"/>
                                  </p:stCondLst>
                                  <p:childTnLst>
                                    <p:set>
                                      <p:cBhvr>
                                        <p:cTn id="95" dur="1" fill="hold">
                                          <p:stCondLst>
                                            <p:cond delay="0"/>
                                          </p:stCondLst>
                                        </p:cTn>
                                        <p:tgtEl>
                                          <p:spTgt spid="57"/>
                                        </p:tgtEl>
                                        <p:attrNameLst>
                                          <p:attrName>style.visibility</p:attrName>
                                        </p:attrNameLst>
                                      </p:cBhvr>
                                      <p:to>
                                        <p:strVal val="visible"/>
                                      </p:to>
                                    </p:set>
                                    <p:anim calcmode="lin" valueType="num">
                                      <p:cBhvr>
                                        <p:cTn id="96" dur="1500" fill="hold"/>
                                        <p:tgtEl>
                                          <p:spTgt spid="57"/>
                                        </p:tgtEl>
                                        <p:attrNameLst>
                                          <p:attrName>ppt_w</p:attrName>
                                        </p:attrNameLst>
                                      </p:cBhvr>
                                      <p:tavLst>
                                        <p:tav tm="0">
                                          <p:val>
                                            <p:fltVal val="0"/>
                                          </p:val>
                                        </p:tav>
                                        <p:tav tm="100000">
                                          <p:val>
                                            <p:strVal val="#ppt_w"/>
                                          </p:val>
                                        </p:tav>
                                      </p:tavLst>
                                    </p:anim>
                                    <p:anim calcmode="lin" valueType="num">
                                      <p:cBhvr>
                                        <p:cTn id="97" dur="1500" fill="hold"/>
                                        <p:tgtEl>
                                          <p:spTgt spid="57"/>
                                        </p:tgtEl>
                                        <p:attrNameLst>
                                          <p:attrName>ppt_h</p:attrName>
                                        </p:attrNameLst>
                                      </p:cBhvr>
                                      <p:tavLst>
                                        <p:tav tm="0">
                                          <p:val>
                                            <p:fltVal val="0"/>
                                          </p:val>
                                        </p:tav>
                                        <p:tav tm="100000">
                                          <p:val>
                                            <p:strVal val="#ppt_h"/>
                                          </p:val>
                                        </p:tav>
                                      </p:tavLst>
                                    </p:anim>
                                    <p:anim calcmode="lin" valueType="num">
                                      <p:cBhvr>
                                        <p:cTn id="98" dur="1500" fill="hold"/>
                                        <p:tgtEl>
                                          <p:spTgt spid="57"/>
                                        </p:tgtEl>
                                        <p:attrNameLst>
                                          <p:attrName>style.rotation</p:attrName>
                                        </p:attrNameLst>
                                      </p:cBhvr>
                                      <p:tavLst>
                                        <p:tav tm="0">
                                          <p:val>
                                            <p:fltVal val="360"/>
                                          </p:val>
                                        </p:tav>
                                        <p:tav tm="100000">
                                          <p:val>
                                            <p:fltVal val="0"/>
                                          </p:val>
                                        </p:tav>
                                      </p:tavLst>
                                    </p:anim>
                                    <p:animEffect transition="in" filter="fade">
                                      <p:cBhvr>
                                        <p:cTn id="99" dur="1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5" grpId="0" animBg="1"/>
      <p:bldP spid="20" grpId="0" animBg="1"/>
      <p:bldP spid="25" grpId="0" animBg="1"/>
      <p:bldP spid="46" grpId="0" animBg="1"/>
      <p:bldP spid="5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13"/>
          <p:cNvSpPr>
            <a:spLocks/>
          </p:cNvSpPr>
          <p:nvPr/>
        </p:nvSpPr>
        <p:spPr bwMode="auto">
          <a:xfrm>
            <a:off x="3626821" y="684521"/>
            <a:ext cx="2291814" cy="2408822"/>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gradFill>
            <a:gsLst>
              <a:gs pos="23000">
                <a:srgbClr val="1C98AF"/>
              </a:gs>
              <a:gs pos="79000">
                <a:srgbClr val="875DA2">
                  <a:alpha val="67000"/>
                </a:srgbClr>
              </a:gs>
            </a:gsLst>
            <a:lin ang="10800000" scaled="0"/>
          </a:gradFill>
          <a:ln>
            <a:noFill/>
          </a:ln>
        </p:spPr>
        <p:txBody>
          <a:bodyPr vert="horz" wrap="square" lIns="91440" tIns="45720" rIns="91440" bIns="45720" numCol="1" anchor="t" anchorCtr="0" compatLnSpc="1">
            <a:prstTxWarp prst="textNoShape">
              <a:avLst/>
            </a:prstTxWarp>
          </a:bodyPr>
          <a:lstStyle/>
          <a:p>
            <a:endParaRPr lang="zh-CN" altLang="en-US">
              <a:latin typeface="方正细谭黑简体" panose="02000000000000000000" pitchFamily="2" charset="-122"/>
              <a:ea typeface="方正细谭黑简体" panose="02000000000000000000" pitchFamily="2" charset="-122"/>
              <a:cs typeface="+mn-ea"/>
              <a:sym typeface="+mn-lt"/>
            </a:endParaRPr>
          </a:p>
        </p:txBody>
      </p:sp>
      <p:sp>
        <p:nvSpPr>
          <p:cNvPr id="6" name="Freeform 5"/>
          <p:cNvSpPr>
            <a:spLocks/>
          </p:cNvSpPr>
          <p:nvPr/>
        </p:nvSpPr>
        <p:spPr bwMode="auto">
          <a:xfrm>
            <a:off x="3166542" y="867055"/>
            <a:ext cx="2930682" cy="2043754"/>
          </a:xfrm>
          <a:custGeom>
            <a:avLst/>
            <a:gdLst>
              <a:gd name="T0" fmla="*/ 72 w 1406"/>
              <a:gd name="T1" fmla="*/ 310 h 979"/>
              <a:gd name="T2" fmla="*/ 436 w 1406"/>
              <a:gd name="T3" fmla="*/ 875 h 979"/>
              <a:gd name="T4" fmla="*/ 1250 w 1406"/>
              <a:gd name="T5" fmla="*/ 712 h 979"/>
              <a:gd name="T6" fmla="*/ 642 w 1406"/>
              <a:gd name="T7" fmla="*/ 83 h 979"/>
              <a:gd name="T8" fmla="*/ 72 w 1406"/>
              <a:gd name="T9" fmla="*/ 310 h 979"/>
            </a:gdLst>
            <a:ahLst/>
            <a:cxnLst>
              <a:cxn ang="0">
                <a:pos x="T0" y="T1"/>
              </a:cxn>
              <a:cxn ang="0">
                <a:pos x="T2" y="T3"/>
              </a:cxn>
              <a:cxn ang="0">
                <a:pos x="T4" y="T5"/>
              </a:cxn>
              <a:cxn ang="0">
                <a:pos x="T6" y="T7"/>
              </a:cxn>
              <a:cxn ang="0">
                <a:pos x="T8" y="T9"/>
              </a:cxn>
            </a:cxnLst>
            <a:rect l="0" t="0" r="r" b="b"/>
            <a:pathLst>
              <a:path w="1406" h="979">
                <a:moveTo>
                  <a:pt x="72" y="310"/>
                </a:moveTo>
                <a:cubicBezTo>
                  <a:pt x="0" y="479"/>
                  <a:pt x="137" y="745"/>
                  <a:pt x="436" y="875"/>
                </a:cubicBezTo>
                <a:cubicBezTo>
                  <a:pt x="675" y="979"/>
                  <a:pt x="1156" y="861"/>
                  <a:pt x="1250" y="712"/>
                </a:cubicBezTo>
                <a:cubicBezTo>
                  <a:pt x="1406" y="461"/>
                  <a:pt x="898" y="139"/>
                  <a:pt x="642" y="83"/>
                </a:cubicBezTo>
                <a:cubicBezTo>
                  <a:pt x="272" y="0"/>
                  <a:pt x="117" y="206"/>
                  <a:pt x="72" y="310"/>
                </a:cubicBezTo>
                <a:close/>
              </a:path>
            </a:pathLst>
          </a:custGeom>
          <a:gradFill>
            <a:gsLst>
              <a:gs pos="23000">
                <a:srgbClr val="0BA1B2">
                  <a:alpha val="43000"/>
                </a:srgbClr>
              </a:gs>
              <a:gs pos="77000">
                <a:srgbClr val="7030A0">
                  <a:alpha val="55000"/>
                </a:srgbClr>
              </a:gs>
            </a:gsLst>
            <a:lin ang="7800000" scaled="0"/>
          </a:gradFill>
          <a:ln>
            <a:noFill/>
          </a:ln>
        </p:spPr>
        <p:txBody>
          <a:bodyPr vert="horz" wrap="square" lIns="91440" tIns="45720" rIns="91440" bIns="45720" numCol="1" anchor="t" anchorCtr="0" compatLnSpc="1">
            <a:prstTxWarp prst="textNoShape">
              <a:avLst/>
            </a:prstTxWarp>
          </a:bodyPr>
          <a:lstStyle/>
          <a:p>
            <a:endParaRPr lang="zh-CN" altLang="en-US">
              <a:latin typeface="方正细谭黑简体" panose="02000000000000000000" pitchFamily="2" charset="-122"/>
              <a:ea typeface="方正细谭黑简体" panose="02000000000000000000" pitchFamily="2" charset="-122"/>
              <a:cs typeface="+mn-ea"/>
              <a:sym typeface="+mn-lt"/>
            </a:endParaRPr>
          </a:p>
        </p:txBody>
      </p:sp>
      <p:sp>
        <p:nvSpPr>
          <p:cNvPr id="7" name="文本框 6"/>
          <p:cNvSpPr txBox="1"/>
          <p:nvPr/>
        </p:nvSpPr>
        <p:spPr>
          <a:xfrm>
            <a:off x="4171661" y="1478582"/>
            <a:ext cx="873637" cy="1015663"/>
          </a:xfrm>
          <a:prstGeom prst="rect">
            <a:avLst/>
          </a:prstGeom>
          <a:noFill/>
        </p:spPr>
        <p:txBody>
          <a:bodyPr wrap="none" lIns="0" tIns="0" rIns="0" bIns="0" rtlCol="0">
            <a:spAutoFit/>
          </a:bodyPr>
          <a:lstStyle/>
          <a:p>
            <a:r>
              <a:rPr lang="en-US" altLang="zh-CN" sz="6600" b="1" dirty="0">
                <a:solidFill>
                  <a:schemeClr val="bg1"/>
                </a:solidFill>
                <a:latin typeface="方正细谭黑简体" panose="02000000000000000000" pitchFamily="2" charset="-122"/>
                <a:ea typeface="方正细谭黑简体" panose="02000000000000000000" pitchFamily="2" charset="-122"/>
                <a:cs typeface="+mn-ea"/>
                <a:sym typeface="+mn-lt"/>
              </a:rPr>
              <a:t>04</a:t>
            </a:r>
            <a:endParaRPr lang="zh-CN" altLang="en-US" sz="6600" b="1" dirty="0">
              <a:solidFill>
                <a:schemeClr val="bg1"/>
              </a:solidFill>
              <a:latin typeface="方正细谭黑简体" panose="02000000000000000000" pitchFamily="2" charset="-122"/>
              <a:ea typeface="方正细谭黑简体" panose="02000000000000000000" pitchFamily="2" charset="-122"/>
              <a:cs typeface="+mn-ea"/>
              <a:sym typeface="+mn-lt"/>
            </a:endParaRPr>
          </a:p>
        </p:txBody>
      </p:sp>
      <p:sp>
        <p:nvSpPr>
          <p:cNvPr id="8" name="文本框 7"/>
          <p:cNvSpPr txBox="1"/>
          <p:nvPr/>
        </p:nvSpPr>
        <p:spPr>
          <a:xfrm>
            <a:off x="3166542" y="3105772"/>
            <a:ext cx="2964273" cy="646331"/>
          </a:xfrm>
          <a:prstGeom prst="rect">
            <a:avLst/>
          </a:prstGeom>
          <a:noFill/>
        </p:spPr>
        <p:txBody>
          <a:bodyPr wrap="none" rtlCol="0">
            <a:spAutoFit/>
          </a:bodyPr>
          <a:lstStyle/>
          <a:p>
            <a:r>
              <a:rPr lang="zh-CN" altLang="en-US" sz="3600" b="1" dirty="0">
                <a:solidFill>
                  <a:schemeClr val="accent6"/>
                </a:solidFill>
                <a:latin typeface="+mn-ea"/>
                <a:ea typeface="+mn-ea"/>
                <a:cs typeface="+mn-ea"/>
                <a:sym typeface="+mn-lt"/>
              </a:rPr>
              <a:t>迭代进度评估</a:t>
            </a:r>
          </a:p>
        </p:txBody>
      </p:sp>
    </p:spTree>
    <p:extLst>
      <p:ext uri="{BB962C8B-B14F-4D97-AF65-F5344CB8AC3E}">
        <p14:creationId xmlns:p14="http://schemas.microsoft.com/office/powerpoint/2010/main" val="1380165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500" fill="hold"/>
                                        <p:tgtEl>
                                          <p:spTgt spid="5"/>
                                        </p:tgtEl>
                                        <p:attrNameLst>
                                          <p:attrName>ppt_w</p:attrName>
                                        </p:attrNameLst>
                                      </p:cBhvr>
                                      <p:tavLst>
                                        <p:tav tm="0">
                                          <p:val>
                                            <p:fltVal val="0"/>
                                          </p:val>
                                        </p:tav>
                                        <p:tav tm="100000">
                                          <p:val>
                                            <p:strVal val="#ppt_w"/>
                                          </p:val>
                                        </p:tav>
                                      </p:tavLst>
                                    </p:anim>
                                    <p:anim calcmode="lin" valueType="num">
                                      <p:cBhvr>
                                        <p:cTn id="8" dur="1500" fill="hold"/>
                                        <p:tgtEl>
                                          <p:spTgt spid="5"/>
                                        </p:tgtEl>
                                        <p:attrNameLst>
                                          <p:attrName>ppt_h</p:attrName>
                                        </p:attrNameLst>
                                      </p:cBhvr>
                                      <p:tavLst>
                                        <p:tav tm="0">
                                          <p:val>
                                            <p:fltVal val="0"/>
                                          </p:val>
                                        </p:tav>
                                        <p:tav tm="100000">
                                          <p:val>
                                            <p:strVal val="#ppt_h"/>
                                          </p:val>
                                        </p:tav>
                                      </p:tavLst>
                                    </p:anim>
                                    <p:anim calcmode="lin" valueType="num">
                                      <p:cBhvr>
                                        <p:cTn id="9" dur="1500" fill="hold"/>
                                        <p:tgtEl>
                                          <p:spTgt spid="5"/>
                                        </p:tgtEl>
                                        <p:attrNameLst>
                                          <p:attrName>style.rotation</p:attrName>
                                        </p:attrNameLst>
                                      </p:cBhvr>
                                      <p:tavLst>
                                        <p:tav tm="0">
                                          <p:val>
                                            <p:fltVal val="360"/>
                                          </p:val>
                                        </p:tav>
                                        <p:tav tm="100000">
                                          <p:val>
                                            <p:fltVal val="0"/>
                                          </p:val>
                                        </p:tav>
                                      </p:tavLst>
                                    </p:anim>
                                    <p:animEffect transition="in" filter="fade">
                                      <p:cBhvr>
                                        <p:cTn id="10" dur="1500"/>
                                        <p:tgtEl>
                                          <p:spTgt spid="5"/>
                                        </p:tgtEl>
                                      </p:cBhvr>
                                    </p:animEffect>
                                  </p:childTnLst>
                                </p:cTn>
                              </p:par>
                              <p:par>
                                <p:cTn id="11" presetID="49" presetClass="entr" presetSubtype="0" decel="100000" fill="hold" grpId="0" nodeType="withEffect">
                                  <p:stCondLst>
                                    <p:cond delay="500"/>
                                  </p:stCondLst>
                                  <p:childTnLst>
                                    <p:set>
                                      <p:cBhvr>
                                        <p:cTn id="12" dur="1" fill="hold">
                                          <p:stCondLst>
                                            <p:cond delay="0"/>
                                          </p:stCondLst>
                                        </p:cTn>
                                        <p:tgtEl>
                                          <p:spTgt spid="6"/>
                                        </p:tgtEl>
                                        <p:attrNameLst>
                                          <p:attrName>style.visibility</p:attrName>
                                        </p:attrNameLst>
                                      </p:cBhvr>
                                      <p:to>
                                        <p:strVal val="visible"/>
                                      </p:to>
                                    </p:set>
                                    <p:anim calcmode="lin" valueType="num">
                                      <p:cBhvr>
                                        <p:cTn id="13" dur="1500" fill="hold"/>
                                        <p:tgtEl>
                                          <p:spTgt spid="6"/>
                                        </p:tgtEl>
                                        <p:attrNameLst>
                                          <p:attrName>ppt_w</p:attrName>
                                        </p:attrNameLst>
                                      </p:cBhvr>
                                      <p:tavLst>
                                        <p:tav tm="0">
                                          <p:val>
                                            <p:fltVal val="0"/>
                                          </p:val>
                                        </p:tav>
                                        <p:tav tm="100000">
                                          <p:val>
                                            <p:strVal val="#ppt_w"/>
                                          </p:val>
                                        </p:tav>
                                      </p:tavLst>
                                    </p:anim>
                                    <p:anim calcmode="lin" valueType="num">
                                      <p:cBhvr>
                                        <p:cTn id="14" dur="1500" fill="hold"/>
                                        <p:tgtEl>
                                          <p:spTgt spid="6"/>
                                        </p:tgtEl>
                                        <p:attrNameLst>
                                          <p:attrName>ppt_h</p:attrName>
                                        </p:attrNameLst>
                                      </p:cBhvr>
                                      <p:tavLst>
                                        <p:tav tm="0">
                                          <p:val>
                                            <p:fltVal val="0"/>
                                          </p:val>
                                        </p:tav>
                                        <p:tav tm="100000">
                                          <p:val>
                                            <p:strVal val="#ppt_h"/>
                                          </p:val>
                                        </p:tav>
                                      </p:tavLst>
                                    </p:anim>
                                    <p:anim calcmode="lin" valueType="num">
                                      <p:cBhvr>
                                        <p:cTn id="15" dur="1500" fill="hold"/>
                                        <p:tgtEl>
                                          <p:spTgt spid="6"/>
                                        </p:tgtEl>
                                        <p:attrNameLst>
                                          <p:attrName>style.rotation</p:attrName>
                                        </p:attrNameLst>
                                      </p:cBhvr>
                                      <p:tavLst>
                                        <p:tav tm="0">
                                          <p:val>
                                            <p:fltVal val="360"/>
                                          </p:val>
                                        </p:tav>
                                        <p:tav tm="100000">
                                          <p:val>
                                            <p:fltVal val="0"/>
                                          </p:val>
                                        </p:tav>
                                      </p:tavLst>
                                    </p:anim>
                                    <p:animEffect transition="in" filter="fade">
                                      <p:cBhvr>
                                        <p:cTn id="16" dur="1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11871EF-F5C5-4AF9-BC79-8D2C6CA58A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5168" y="1707654"/>
            <a:ext cx="7488832" cy="3435846"/>
          </a:xfrm>
          <a:prstGeom prst="rect">
            <a:avLst/>
          </a:prstGeom>
        </p:spPr>
      </p:pic>
      <p:pic>
        <p:nvPicPr>
          <p:cNvPr id="4" name="图片 3">
            <a:extLst>
              <a:ext uri="{FF2B5EF4-FFF2-40B4-BE49-F238E27FC236}">
                <a16:creationId xmlns:a16="http://schemas.microsoft.com/office/drawing/2014/main" id="{4A585229-D499-4E92-8459-D668A3F32D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716138" cy="1707654"/>
          </a:xfrm>
          <a:prstGeom prst="rect">
            <a:avLst/>
          </a:prstGeom>
        </p:spPr>
      </p:pic>
      <p:sp>
        <p:nvSpPr>
          <p:cNvPr id="5" name="矩形 4">
            <a:extLst>
              <a:ext uri="{FF2B5EF4-FFF2-40B4-BE49-F238E27FC236}">
                <a16:creationId xmlns:a16="http://schemas.microsoft.com/office/drawing/2014/main" id="{896A7CEE-069E-4E4F-9151-2A1F0507F0F9}"/>
              </a:ext>
            </a:extLst>
          </p:cNvPr>
          <p:cNvSpPr/>
          <p:nvPr/>
        </p:nvSpPr>
        <p:spPr>
          <a:xfrm>
            <a:off x="2267744" y="4155926"/>
            <a:ext cx="6552728" cy="216024"/>
          </a:xfrm>
          <a:prstGeom prst="rect">
            <a:avLst/>
          </a:prstGeom>
          <a:noFill/>
          <a:ln w="952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cxnSp>
        <p:nvCxnSpPr>
          <p:cNvPr id="7" name="直接箭头连接符 6">
            <a:extLst>
              <a:ext uri="{FF2B5EF4-FFF2-40B4-BE49-F238E27FC236}">
                <a16:creationId xmlns:a16="http://schemas.microsoft.com/office/drawing/2014/main" id="{5C87177B-F8B2-4283-8FCC-B9302D6772FB}"/>
              </a:ext>
            </a:extLst>
          </p:cNvPr>
          <p:cNvCxnSpPr>
            <a:cxnSpLocks/>
          </p:cNvCxnSpPr>
          <p:nvPr/>
        </p:nvCxnSpPr>
        <p:spPr>
          <a:xfrm flipH="1" flipV="1">
            <a:off x="4644008" y="1131590"/>
            <a:ext cx="3456384" cy="302433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0246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13"/>
          <p:cNvSpPr>
            <a:spLocks/>
          </p:cNvSpPr>
          <p:nvPr/>
        </p:nvSpPr>
        <p:spPr bwMode="auto">
          <a:xfrm>
            <a:off x="3626821" y="684521"/>
            <a:ext cx="2291814" cy="2408822"/>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gradFill>
            <a:gsLst>
              <a:gs pos="23000">
                <a:srgbClr val="1C98AF"/>
              </a:gs>
              <a:gs pos="79000">
                <a:srgbClr val="875DA2">
                  <a:alpha val="67000"/>
                </a:srgbClr>
              </a:gs>
            </a:gsLst>
            <a:lin ang="10800000" scaled="0"/>
          </a:gradFill>
          <a:ln>
            <a:noFill/>
          </a:ln>
        </p:spPr>
        <p:txBody>
          <a:bodyPr vert="horz" wrap="square" lIns="91440" tIns="45720" rIns="91440" bIns="45720" numCol="1" anchor="t" anchorCtr="0" compatLnSpc="1">
            <a:prstTxWarp prst="textNoShape">
              <a:avLst/>
            </a:prstTxWarp>
          </a:bodyPr>
          <a:lstStyle/>
          <a:p>
            <a:endParaRPr lang="zh-CN" altLang="en-US">
              <a:latin typeface="方正细谭黑简体" panose="02000000000000000000" pitchFamily="2" charset="-122"/>
              <a:ea typeface="方正细谭黑简体" panose="02000000000000000000" pitchFamily="2" charset="-122"/>
              <a:cs typeface="+mn-ea"/>
              <a:sym typeface="+mn-lt"/>
            </a:endParaRPr>
          </a:p>
        </p:txBody>
      </p:sp>
      <p:sp>
        <p:nvSpPr>
          <p:cNvPr id="6" name="Freeform 5"/>
          <p:cNvSpPr>
            <a:spLocks/>
          </p:cNvSpPr>
          <p:nvPr/>
        </p:nvSpPr>
        <p:spPr bwMode="auto">
          <a:xfrm>
            <a:off x="3166542" y="867055"/>
            <a:ext cx="2930682" cy="2043754"/>
          </a:xfrm>
          <a:custGeom>
            <a:avLst/>
            <a:gdLst>
              <a:gd name="T0" fmla="*/ 72 w 1406"/>
              <a:gd name="T1" fmla="*/ 310 h 979"/>
              <a:gd name="T2" fmla="*/ 436 w 1406"/>
              <a:gd name="T3" fmla="*/ 875 h 979"/>
              <a:gd name="T4" fmla="*/ 1250 w 1406"/>
              <a:gd name="T5" fmla="*/ 712 h 979"/>
              <a:gd name="T6" fmla="*/ 642 w 1406"/>
              <a:gd name="T7" fmla="*/ 83 h 979"/>
              <a:gd name="T8" fmla="*/ 72 w 1406"/>
              <a:gd name="T9" fmla="*/ 310 h 979"/>
            </a:gdLst>
            <a:ahLst/>
            <a:cxnLst>
              <a:cxn ang="0">
                <a:pos x="T0" y="T1"/>
              </a:cxn>
              <a:cxn ang="0">
                <a:pos x="T2" y="T3"/>
              </a:cxn>
              <a:cxn ang="0">
                <a:pos x="T4" y="T5"/>
              </a:cxn>
              <a:cxn ang="0">
                <a:pos x="T6" y="T7"/>
              </a:cxn>
              <a:cxn ang="0">
                <a:pos x="T8" y="T9"/>
              </a:cxn>
            </a:cxnLst>
            <a:rect l="0" t="0" r="r" b="b"/>
            <a:pathLst>
              <a:path w="1406" h="979">
                <a:moveTo>
                  <a:pt x="72" y="310"/>
                </a:moveTo>
                <a:cubicBezTo>
                  <a:pt x="0" y="479"/>
                  <a:pt x="137" y="745"/>
                  <a:pt x="436" y="875"/>
                </a:cubicBezTo>
                <a:cubicBezTo>
                  <a:pt x="675" y="979"/>
                  <a:pt x="1156" y="861"/>
                  <a:pt x="1250" y="712"/>
                </a:cubicBezTo>
                <a:cubicBezTo>
                  <a:pt x="1406" y="461"/>
                  <a:pt x="898" y="139"/>
                  <a:pt x="642" y="83"/>
                </a:cubicBezTo>
                <a:cubicBezTo>
                  <a:pt x="272" y="0"/>
                  <a:pt x="117" y="206"/>
                  <a:pt x="72" y="310"/>
                </a:cubicBezTo>
                <a:close/>
              </a:path>
            </a:pathLst>
          </a:custGeom>
          <a:gradFill>
            <a:gsLst>
              <a:gs pos="23000">
                <a:srgbClr val="0BA1B2">
                  <a:alpha val="43000"/>
                </a:srgbClr>
              </a:gs>
              <a:gs pos="77000">
                <a:srgbClr val="7030A0">
                  <a:alpha val="55000"/>
                </a:srgbClr>
              </a:gs>
            </a:gsLst>
            <a:lin ang="7800000" scaled="0"/>
          </a:gradFill>
          <a:ln>
            <a:noFill/>
          </a:ln>
        </p:spPr>
        <p:txBody>
          <a:bodyPr vert="horz" wrap="square" lIns="91440" tIns="45720" rIns="91440" bIns="45720" numCol="1" anchor="t" anchorCtr="0" compatLnSpc="1">
            <a:prstTxWarp prst="textNoShape">
              <a:avLst/>
            </a:prstTxWarp>
          </a:bodyPr>
          <a:lstStyle/>
          <a:p>
            <a:endParaRPr lang="zh-CN" altLang="en-US">
              <a:latin typeface="方正细谭黑简体" panose="02000000000000000000" pitchFamily="2" charset="-122"/>
              <a:ea typeface="方正细谭黑简体" panose="02000000000000000000" pitchFamily="2" charset="-122"/>
              <a:cs typeface="+mn-ea"/>
              <a:sym typeface="+mn-lt"/>
            </a:endParaRPr>
          </a:p>
        </p:txBody>
      </p:sp>
      <p:sp>
        <p:nvSpPr>
          <p:cNvPr id="7" name="文本框 6"/>
          <p:cNvSpPr txBox="1"/>
          <p:nvPr/>
        </p:nvSpPr>
        <p:spPr>
          <a:xfrm>
            <a:off x="4171661" y="1478582"/>
            <a:ext cx="1045158" cy="1015663"/>
          </a:xfrm>
          <a:prstGeom prst="rect">
            <a:avLst/>
          </a:prstGeom>
          <a:noFill/>
        </p:spPr>
        <p:txBody>
          <a:bodyPr wrap="none" lIns="0" tIns="0" rIns="0" bIns="0" rtlCol="0">
            <a:spAutoFit/>
          </a:bodyPr>
          <a:lstStyle/>
          <a:p>
            <a:r>
              <a:rPr lang="en-US" altLang="zh-CN" sz="6600" b="1" dirty="0">
                <a:solidFill>
                  <a:schemeClr val="bg1"/>
                </a:solidFill>
                <a:latin typeface="方正细谭黑简体" panose="02000000000000000000" pitchFamily="2" charset="-122"/>
                <a:ea typeface="方正细谭黑简体" panose="02000000000000000000" pitchFamily="2" charset="-122"/>
                <a:cs typeface="+mn-ea"/>
                <a:sym typeface="+mn-lt"/>
              </a:rPr>
              <a:t>05</a:t>
            </a:r>
            <a:endParaRPr lang="zh-CN" altLang="en-US" sz="6600" b="1" dirty="0">
              <a:solidFill>
                <a:schemeClr val="bg1"/>
              </a:solidFill>
              <a:latin typeface="方正细谭黑简体" panose="02000000000000000000" pitchFamily="2" charset="-122"/>
              <a:ea typeface="方正细谭黑简体" panose="02000000000000000000" pitchFamily="2" charset="-122"/>
              <a:cs typeface="+mn-ea"/>
              <a:sym typeface="+mn-lt"/>
            </a:endParaRPr>
          </a:p>
        </p:txBody>
      </p:sp>
      <p:sp>
        <p:nvSpPr>
          <p:cNvPr id="8" name="文本框 7"/>
          <p:cNvSpPr txBox="1"/>
          <p:nvPr/>
        </p:nvSpPr>
        <p:spPr>
          <a:xfrm>
            <a:off x="2595689" y="3199170"/>
            <a:ext cx="4354077" cy="646331"/>
          </a:xfrm>
          <a:prstGeom prst="rect">
            <a:avLst/>
          </a:prstGeom>
          <a:noFill/>
        </p:spPr>
        <p:txBody>
          <a:bodyPr wrap="none" rtlCol="0">
            <a:spAutoFit/>
          </a:bodyPr>
          <a:lstStyle/>
          <a:p>
            <a:r>
              <a:rPr lang="zh-CN" altLang="en-US" sz="3600" b="1" dirty="0">
                <a:solidFill>
                  <a:schemeClr val="accent6"/>
                </a:solidFill>
                <a:latin typeface="+mn-ea"/>
                <a:ea typeface="+mn-ea"/>
                <a:cs typeface="+mn-ea"/>
                <a:sym typeface="+mn-lt"/>
              </a:rPr>
              <a:t>团队经验及问题总结</a:t>
            </a:r>
          </a:p>
        </p:txBody>
      </p:sp>
    </p:spTree>
    <p:extLst>
      <p:ext uri="{BB962C8B-B14F-4D97-AF65-F5344CB8AC3E}">
        <p14:creationId xmlns:p14="http://schemas.microsoft.com/office/powerpoint/2010/main" val="367832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500" fill="hold"/>
                                        <p:tgtEl>
                                          <p:spTgt spid="5"/>
                                        </p:tgtEl>
                                        <p:attrNameLst>
                                          <p:attrName>ppt_w</p:attrName>
                                        </p:attrNameLst>
                                      </p:cBhvr>
                                      <p:tavLst>
                                        <p:tav tm="0">
                                          <p:val>
                                            <p:fltVal val="0"/>
                                          </p:val>
                                        </p:tav>
                                        <p:tav tm="100000">
                                          <p:val>
                                            <p:strVal val="#ppt_w"/>
                                          </p:val>
                                        </p:tav>
                                      </p:tavLst>
                                    </p:anim>
                                    <p:anim calcmode="lin" valueType="num">
                                      <p:cBhvr>
                                        <p:cTn id="8" dur="1500" fill="hold"/>
                                        <p:tgtEl>
                                          <p:spTgt spid="5"/>
                                        </p:tgtEl>
                                        <p:attrNameLst>
                                          <p:attrName>ppt_h</p:attrName>
                                        </p:attrNameLst>
                                      </p:cBhvr>
                                      <p:tavLst>
                                        <p:tav tm="0">
                                          <p:val>
                                            <p:fltVal val="0"/>
                                          </p:val>
                                        </p:tav>
                                        <p:tav tm="100000">
                                          <p:val>
                                            <p:strVal val="#ppt_h"/>
                                          </p:val>
                                        </p:tav>
                                      </p:tavLst>
                                    </p:anim>
                                    <p:anim calcmode="lin" valueType="num">
                                      <p:cBhvr>
                                        <p:cTn id="9" dur="1500" fill="hold"/>
                                        <p:tgtEl>
                                          <p:spTgt spid="5"/>
                                        </p:tgtEl>
                                        <p:attrNameLst>
                                          <p:attrName>style.rotation</p:attrName>
                                        </p:attrNameLst>
                                      </p:cBhvr>
                                      <p:tavLst>
                                        <p:tav tm="0">
                                          <p:val>
                                            <p:fltVal val="360"/>
                                          </p:val>
                                        </p:tav>
                                        <p:tav tm="100000">
                                          <p:val>
                                            <p:fltVal val="0"/>
                                          </p:val>
                                        </p:tav>
                                      </p:tavLst>
                                    </p:anim>
                                    <p:animEffect transition="in" filter="fade">
                                      <p:cBhvr>
                                        <p:cTn id="10" dur="1500"/>
                                        <p:tgtEl>
                                          <p:spTgt spid="5"/>
                                        </p:tgtEl>
                                      </p:cBhvr>
                                    </p:animEffect>
                                  </p:childTnLst>
                                </p:cTn>
                              </p:par>
                              <p:par>
                                <p:cTn id="11" presetID="49" presetClass="entr" presetSubtype="0" decel="100000" fill="hold" grpId="0" nodeType="withEffect">
                                  <p:stCondLst>
                                    <p:cond delay="500"/>
                                  </p:stCondLst>
                                  <p:childTnLst>
                                    <p:set>
                                      <p:cBhvr>
                                        <p:cTn id="12" dur="1" fill="hold">
                                          <p:stCondLst>
                                            <p:cond delay="0"/>
                                          </p:stCondLst>
                                        </p:cTn>
                                        <p:tgtEl>
                                          <p:spTgt spid="6"/>
                                        </p:tgtEl>
                                        <p:attrNameLst>
                                          <p:attrName>style.visibility</p:attrName>
                                        </p:attrNameLst>
                                      </p:cBhvr>
                                      <p:to>
                                        <p:strVal val="visible"/>
                                      </p:to>
                                    </p:set>
                                    <p:anim calcmode="lin" valueType="num">
                                      <p:cBhvr>
                                        <p:cTn id="13" dur="1500" fill="hold"/>
                                        <p:tgtEl>
                                          <p:spTgt spid="6"/>
                                        </p:tgtEl>
                                        <p:attrNameLst>
                                          <p:attrName>ppt_w</p:attrName>
                                        </p:attrNameLst>
                                      </p:cBhvr>
                                      <p:tavLst>
                                        <p:tav tm="0">
                                          <p:val>
                                            <p:fltVal val="0"/>
                                          </p:val>
                                        </p:tav>
                                        <p:tav tm="100000">
                                          <p:val>
                                            <p:strVal val="#ppt_w"/>
                                          </p:val>
                                        </p:tav>
                                      </p:tavLst>
                                    </p:anim>
                                    <p:anim calcmode="lin" valueType="num">
                                      <p:cBhvr>
                                        <p:cTn id="14" dur="1500" fill="hold"/>
                                        <p:tgtEl>
                                          <p:spTgt spid="6"/>
                                        </p:tgtEl>
                                        <p:attrNameLst>
                                          <p:attrName>ppt_h</p:attrName>
                                        </p:attrNameLst>
                                      </p:cBhvr>
                                      <p:tavLst>
                                        <p:tav tm="0">
                                          <p:val>
                                            <p:fltVal val="0"/>
                                          </p:val>
                                        </p:tav>
                                        <p:tav tm="100000">
                                          <p:val>
                                            <p:strVal val="#ppt_h"/>
                                          </p:val>
                                        </p:tav>
                                      </p:tavLst>
                                    </p:anim>
                                    <p:anim calcmode="lin" valueType="num">
                                      <p:cBhvr>
                                        <p:cTn id="15" dur="1500" fill="hold"/>
                                        <p:tgtEl>
                                          <p:spTgt spid="6"/>
                                        </p:tgtEl>
                                        <p:attrNameLst>
                                          <p:attrName>style.rotation</p:attrName>
                                        </p:attrNameLst>
                                      </p:cBhvr>
                                      <p:tavLst>
                                        <p:tav tm="0">
                                          <p:val>
                                            <p:fltVal val="360"/>
                                          </p:val>
                                        </p:tav>
                                        <p:tav tm="100000">
                                          <p:val>
                                            <p:fltVal val="0"/>
                                          </p:val>
                                        </p:tav>
                                      </p:tavLst>
                                    </p:anim>
                                    <p:animEffect transition="in" filter="fade">
                                      <p:cBhvr>
                                        <p:cTn id="16" dur="1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flipH="1">
            <a:off x="502444" y="1761660"/>
            <a:ext cx="6152059" cy="2846059"/>
          </a:xfrm>
          <a:prstGeom prst="line">
            <a:avLst/>
          </a:prstGeom>
          <a:ln w="76200"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5" name="ïṥļídé"/>
          <p:cNvGrpSpPr/>
          <p:nvPr/>
        </p:nvGrpSpPr>
        <p:grpSpPr>
          <a:xfrm>
            <a:off x="6516216" y="1221600"/>
            <a:ext cx="864096" cy="864096"/>
            <a:chOff x="3025614" y="1870779"/>
            <a:chExt cx="808632" cy="808632"/>
          </a:xfrm>
        </p:grpSpPr>
        <p:sp>
          <p:nvSpPr>
            <p:cNvPr id="30" name="iş1ïḍè"/>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21000">
                  <a:srgbClr val="1A95B0"/>
                </a:gs>
                <a:gs pos="100000">
                  <a:srgbClr val="895FAF"/>
                </a:gs>
              </a:gsLst>
              <a:lin ang="7800000" scaled="0"/>
            </a:gradFill>
            <a:ln>
              <a:noFill/>
            </a:ln>
          </p:spPr>
          <p:txBody>
            <a:bodyPr anchor="ctr"/>
            <a:lstStyle/>
            <a:p>
              <a:pPr algn="ctr"/>
              <a:endParaRPr>
                <a:latin typeface="+mn-ea"/>
                <a:ea typeface="+mn-ea"/>
                <a:cs typeface="+mn-ea"/>
                <a:sym typeface="+mn-lt"/>
              </a:endParaRPr>
            </a:p>
          </p:txBody>
        </p:sp>
        <p:sp>
          <p:nvSpPr>
            <p:cNvPr id="31" name="îsḷïḓè"/>
            <p:cNvSpPr/>
            <p:nvPr/>
          </p:nvSpPr>
          <p:spPr>
            <a:xfrm>
              <a:off x="3163933" y="2009098"/>
              <a:ext cx="531993" cy="5319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21000">
                  <a:srgbClr val="1A95B0"/>
                </a:gs>
                <a:gs pos="100000">
                  <a:srgbClr val="895FAF"/>
                </a:gs>
              </a:gsLst>
              <a:lin ang="7800000" scaled="0"/>
            </a:gradFill>
            <a:ln>
              <a:noFill/>
            </a:ln>
          </p:spPr>
          <p:txBody>
            <a:bodyPr anchor="ctr"/>
            <a:lstStyle/>
            <a:p>
              <a:pPr algn="ctr"/>
              <a:endParaRPr>
                <a:latin typeface="+mn-ea"/>
                <a:ea typeface="+mn-ea"/>
                <a:cs typeface="+mn-ea"/>
                <a:sym typeface="+mn-lt"/>
              </a:endParaRPr>
            </a:p>
          </p:txBody>
        </p:sp>
        <p:sp>
          <p:nvSpPr>
            <p:cNvPr id="32" name="îşľîḋé"/>
            <p:cNvSpPr/>
            <p:nvPr/>
          </p:nvSpPr>
          <p:spPr>
            <a:xfrm>
              <a:off x="3282109" y="2117458"/>
              <a:ext cx="305623" cy="305161"/>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rgbClr val="FFFFFF"/>
            </a:solidFill>
            <a:ln w="12700" cap="flat">
              <a:noFill/>
              <a:miter lim="400000"/>
            </a:ln>
            <a:effectLst/>
          </p:spPr>
          <p:txBody>
            <a:bodyPr anchor="ctr"/>
            <a:lstStyle/>
            <a:p>
              <a:pPr algn="ctr"/>
              <a:endParaRPr>
                <a:latin typeface="+mn-ea"/>
                <a:ea typeface="+mn-ea"/>
                <a:cs typeface="+mn-ea"/>
                <a:sym typeface="+mn-lt"/>
              </a:endParaRPr>
            </a:p>
          </p:txBody>
        </p:sp>
      </p:grpSp>
      <p:grpSp>
        <p:nvGrpSpPr>
          <p:cNvPr id="6" name="íṧliḋe"/>
          <p:cNvGrpSpPr/>
          <p:nvPr/>
        </p:nvGrpSpPr>
        <p:grpSpPr>
          <a:xfrm>
            <a:off x="2155852" y="3381840"/>
            <a:ext cx="606474" cy="606474"/>
            <a:chOff x="3025614" y="1870779"/>
            <a:chExt cx="808632" cy="808632"/>
          </a:xfrm>
        </p:grpSpPr>
        <p:sp>
          <p:nvSpPr>
            <p:cNvPr id="27" name="iṡlídê"/>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21000">
                  <a:srgbClr val="1A95B0"/>
                </a:gs>
                <a:gs pos="100000">
                  <a:srgbClr val="895FAF"/>
                </a:gs>
              </a:gsLst>
              <a:lin ang="7800000" scaled="0"/>
            </a:gradFill>
            <a:ln>
              <a:noFill/>
            </a:ln>
          </p:spPr>
          <p:txBody>
            <a:bodyPr anchor="ctr"/>
            <a:lstStyle/>
            <a:p>
              <a:pPr algn="ctr"/>
              <a:endParaRPr>
                <a:latin typeface="+mn-ea"/>
                <a:ea typeface="+mn-ea"/>
                <a:cs typeface="+mn-ea"/>
                <a:sym typeface="+mn-lt"/>
              </a:endParaRPr>
            </a:p>
          </p:txBody>
        </p:sp>
        <p:sp>
          <p:nvSpPr>
            <p:cNvPr id="28" name="îṣļiďè"/>
            <p:cNvSpPr/>
            <p:nvPr/>
          </p:nvSpPr>
          <p:spPr>
            <a:xfrm>
              <a:off x="3163933" y="2009098"/>
              <a:ext cx="531993" cy="5319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21000">
                  <a:srgbClr val="1A95B0"/>
                </a:gs>
                <a:gs pos="100000">
                  <a:srgbClr val="895FAF"/>
                </a:gs>
              </a:gsLst>
              <a:lin ang="7800000" scaled="0"/>
            </a:gradFill>
            <a:ln>
              <a:noFill/>
            </a:ln>
          </p:spPr>
          <p:txBody>
            <a:bodyPr anchor="ctr"/>
            <a:lstStyle/>
            <a:p>
              <a:pPr algn="ctr"/>
              <a:endParaRPr>
                <a:latin typeface="+mn-ea"/>
                <a:ea typeface="+mn-ea"/>
                <a:cs typeface="+mn-ea"/>
                <a:sym typeface="+mn-lt"/>
              </a:endParaRPr>
            </a:p>
          </p:txBody>
        </p:sp>
        <p:sp>
          <p:nvSpPr>
            <p:cNvPr id="29" name="iś1iḋé"/>
            <p:cNvSpPr/>
            <p:nvPr/>
          </p:nvSpPr>
          <p:spPr>
            <a:xfrm>
              <a:off x="3282109" y="2134363"/>
              <a:ext cx="305623" cy="271351"/>
            </a:xfrm>
            <a:custGeom>
              <a:avLst/>
              <a:gdLst/>
              <a:ahLst/>
              <a:cxnLst>
                <a:cxn ang="0">
                  <a:pos x="wd2" y="hd2"/>
                </a:cxn>
                <a:cxn ang="5400000">
                  <a:pos x="wd2" y="hd2"/>
                </a:cxn>
                <a:cxn ang="10800000">
                  <a:pos x="wd2" y="hd2"/>
                </a:cxn>
                <a:cxn ang="16200000">
                  <a:pos x="wd2" y="hd2"/>
                </a:cxn>
              </a:cxnLst>
              <a:rect l="0" t="0" r="r" b="b"/>
              <a:pathLst>
                <a:path w="21600" h="21600" extrusionOk="0">
                  <a:moveTo>
                    <a:pt x="2422" y="3335"/>
                  </a:moveTo>
                  <a:cubicBezTo>
                    <a:pt x="2422" y="21145"/>
                    <a:pt x="2422" y="21145"/>
                    <a:pt x="2422" y="21145"/>
                  </a:cubicBezTo>
                  <a:cubicBezTo>
                    <a:pt x="2422" y="21373"/>
                    <a:pt x="2221" y="21600"/>
                    <a:pt x="2019" y="21600"/>
                  </a:cubicBezTo>
                  <a:cubicBezTo>
                    <a:pt x="1211" y="21600"/>
                    <a:pt x="1211" y="21600"/>
                    <a:pt x="1211" y="21600"/>
                  </a:cubicBezTo>
                  <a:cubicBezTo>
                    <a:pt x="1009" y="21600"/>
                    <a:pt x="807" y="21373"/>
                    <a:pt x="807" y="21145"/>
                  </a:cubicBezTo>
                  <a:cubicBezTo>
                    <a:pt x="807" y="3335"/>
                    <a:pt x="807" y="3335"/>
                    <a:pt x="807" y="3335"/>
                  </a:cubicBezTo>
                  <a:cubicBezTo>
                    <a:pt x="336" y="3032"/>
                    <a:pt x="0" y="2425"/>
                    <a:pt x="0" y="1743"/>
                  </a:cubicBezTo>
                  <a:cubicBezTo>
                    <a:pt x="0" y="758"/>
                    <a:pt x="740" y="0"/>
                    <a:pt x="1615" y="0"/>
                  </a:cubicBezTo>
                  <a:cubicBezTo>
                    <a:pt x="2490" y="0"/>
                    <a:pt x="3230" y="758"/>
                    <a:pt x="3230" y="1743"/>
                  </a:cubicBezTo>
                  <a:cubicBezTo>
                    <a:pt x="3230" y="2425"/>
                    <a:pt x="2893" y="3032"/>
                    <a:pt x="2422" y="3335"/>
                  </a:cubicBezTo>
                  <a:close/>
                  <a:moveTo>
                    <a:pt x="21600" y="13415"/>
                  </a:moveTo>
                  <a:cubicBezTo>
                    <a:pt x="21600" y="13718"/>
                    <a:pt x="21398" y="14021"/>
                    <a:pt x="21129" y="14173"/>
                  </a:cubicBezTo>
                  <a:cubicBezTo>
                    <a:pt x="21062" y="14248"/>
                    <a:pt x="20994" y="14248"/>
                    <a:pt x="20927" y="14324"/>
                  </a:cubicBezTo>
                  <a:cubicBezTo>
                    <a:pt x="20120" y="14779"/>
                    <a:pt x="18236" y="15992"/>
                    <a:pt x="16351" y="15992"/>
                  </a:cubicBezTo>
                  <a:cubicBezTo>
                    <a:pt x="15611" y="15992"/>
                    <a:pt x="14938" y="15764"/>
                    <a:pt x="14333" y="15461"/>
                  </a:cubicBezTo>
                  <a:cubicBezTo>
                    <a:pt x="13996" y="15234"/>
                    <a:pt x="13996" y="15234"/>
                    <a:pt x="13996" y="15234"/>
                  </a:cubicBezTo>
                  <a:cubicBezTo>
                    <a:pt x="12718" y="14552"/>
                    <a:pt x="11708" y="14021"/>
                    <a:pt x="10228" y="14021"/>
                  </a:cubicBezTo>
                  <a:cubicBezTo>
                    <a:pt x="8411" y="14021"/>
                    <a:pt x="5854" y="15082"/>
                    <a:pt x="4441" y="16067"/>
                  </a:cubicBezTo>
                  <a:cubicBezTo>
                    <a:pt x="4307" y="16143"/>
                    <a:pt x="4105" y="16143"/>
                    <a:pt x="3970" y="16143"/>
                  </a:cubicBezTo>
                  <a:cubicBezTo>
                    <a:pt x="3836" y="16143"/>
                    <a:pt x="3701" y="16143"/>
                    <a:pt x="3634" y="16067"/>
                  </a:cubicBezTo>
                  <a:cubicBezTo>
                    <a:pt x="3364" y="15916"/>
                    <a:pt x="3230" y="15613"/>
                    <a:pt x="3230" y="15234"/>
                  </a:cubicBezTo>
                  <a:cubicBezTo>
                    <a:pt x="3230" y="4851"/>
                    <a:pt x="3230" y="4851"/>
                    <a:pt x="3230" y="4851"/>
                  </a:cubicBezTo>
                  <a:cubicBezTo>
                    <a:pt x="3230" y="4547"/>
                    <a:pt x="3364" y="4244"/>
                    <a:pt x="3566" y="4093"/>
                  </a:cubicBezTo>
                  <a:cubicBezTo>
                    <a:pt x="4374" y="3562"/>
                    <a:pt x="7200" y="1743"/>
                    <a:pt x="9824" y="1743"/>
                  </a:cubicBezTo>
                  <a:cubicBezTo>
                    <a:pt x="11910" y="1743"/>
                    <a:pt x="13593" y="2653"/>
                    <a:pt x="15073" y="3411"/>
                  </a:cubicBezTo>
                  <a:cubicBezTo>
                    <a:pt x="15342" y="3638"/>
                    <a:pt x="15746" y="3714"/>
                    <a:pt x="16150" y="3714"/>
                  </a:cubicBezTo>
                  <a:cubicBezTo>
                    <a:pt x="17630" y="3714"/>
                    <a:pt x="19245" y="2653"/>
                    <a:pt x="20052" y="2122"/>
                  </a:cubicBezTo>
                  <a:cubicBezTo>
                    <a:pt x="20187" y="2046"/>
                    <a:pt x="20321" y="1895"/>
                    <a:pt x="20389" y="1895"/>
                  </a:cubicBezTo>
                  <a:cubicBezTo>
                    <a:pt x="20658" y="1743"/>
                    <a:pt x="20927" y="1743"/>
                    <a:pt x="21196" y="1895"/>
                  </a:cubicBezTo>
                  <a:cubicBezTo>
                    <a:pt x="21398" y="2046"/>
                    <a:pt x="21600" y="2349"/>
                    <a:pt x="21600" y="2653"/>
                  </a:cubicBezTo>
                  <a:lnTo>
                    <a:pt x="21600" y="13415"/>
                  </a:lnTo>
                  <a:close/>
                  <a:moveTo>
                    <a:pt x="9622" y="3562"/>
                  </a:moveTo>
                  <a:cubicBezTo>
                    <a:pt x="8007" y="3638"/>
                    <a:pt x="6191" y="4472"/>
                    <a:pt x="4778" y="5381"/>
                  </a:cubicBezTo>
                  <a:cubicBezTo>
                    <a:pt x="4778" y="8034"/>
                    <a:pt x="4778" y="8034"/>
                    <a:pt x="4778" y="8034"/>
                  </a:cubicBezTo>
                  <a:cubicBezTo>
                    <a:pt x="6258" y="7124"/>
                    <a:pt x="8075" y="6442"/>
                    <a:pt x="9622" y="6366"/>
                  </a:cubicBezTo>
                  <a:lnTo>
                    <a:pt x="9622" y="3562"/>
                  </a:lnTo>
                  <a:close/>
                  <a:moveTo>
                    <a:pt x="9622" y="9549"/>
                  </a:moveTo>
                  <a:cubicBezTo>
                    <a:pt x="8075" y="9701"/>
                    <a:pt x="6258" y="10383"/>
                    <a:pt x="4778" y="11141"/>
                  </a:cubicBezTo>
                  <a:cubicBezTo>
                    <a:pt x="4778" y="13794"/>
                    <a:pt x="4778" y="13794"/>
                    <a:pt x="4778" y="13794"/>
                  </a:cubicBezTo>
                  <a:cubicBezTo>
                    <a:pt x="6258" y="13036"/>
                    <a:pt x="8075" y="12354"/>
                    <a:pt x="9622" y="12202"/>
                  </a:cubicBezTo>
                  <a:lnTo>
                    <a:pt x="9622" y="9549"/>
                  </a:lnTo>
                  <a:close/>
                  <a:moveTo>
                    <a:pt x="19985" y="10307"/>
                  </a:moveTo>
                  <a:cubicBezTo>
                    <a:pt x="18841" y="10914"/>
                    <a:pt x="16890" y="11823"/>
                    <a:pt x="15207" y="11293"/>
                  </a:cubicBezTo>
                  <a:cubicBezTo>
                    <a:pt x="15207" y="8109"/>
                    <a:pt x="15207" y="8109"/>
                    <a:pt x="15207" y="8109"/>
                  </a:cubicBezTo>
                  <a:cubicBezTo>
                    <a:pt x="15006" y="8034"/>
                    <a:pt x="14871" y="8034"/>
                    <a:pt x="14669" y="7882"/>
                  </a:cubicBezTo>
                  <a:cubicBezTo>
                    <a:pt x="13256" y="7124"/>
                    <a:pt x="12112" y="6366"/>
                    <a:pt x="10228" y="6366"/>
                  </a:cubicBezTo>
                  <a:cubicBezTo>
                    <a:pt x="10026" y="6366"/>
                    <a:pt x="9824" y="6366"/>
                    <a:pt x="9622" y="6366"/>
                  </a:cubicBezTo>
                  <a:cubicBezTo>
                    <a:pt x="9622" y="9474"/>
                    <a:pt x="9622" y="9474"/>
                    <a:pt x="9622" y="9474"/>
                  </a:cubicBezTo>
                  <a:cubicBezTo>
                    <a:pt x="9690" y="9474"/>
                    <a:pt x="9757" y="9474"/>
                    <a:pt x="9824" y="9474"/>
                  </a:cubicBezTo>
                  <a:cubicBezTo>
                    <a:pt x="11708" y="9474"/>
                    <a:pt x="13256" y="10232"/>
                    <a:pt x="14669" y="11065"/>
                  </a:cubicBezTo>
                  <a:cubicBezTo>
                    <a:pt x="14871" y="11141"/>
                    <a:pt x="15006" y="11217"/>
                    <a:pt x="15207" y="11293"/>
                  </a:cubicBezTo>
                  <a:cubicBezTo>
                    <a:pt x="15207" y="13945"/>
                    <a:pt x="15207" y="13945"/>
                    <a:pt x="15207" y="13945"/>
                  </a:cubicBezTo>
                  <a:cubicBezTo>
                    <a:pt x="15544" y="14097"/>
                    <a:pt x="15880" y="14173"/>
                    <a:pt x="16351" y="14173"/>
                  </a:cubicBezTo>
                  <a:cubicBezTo>
                    <a:pt x="17697" y="14173"/>
                    <a:pt x="19178" y="13339"/>
                    <a:pt x="19985" y="12884"/>
                  </a:cubicBezTo>
                  <a:lnTo>
                    <a:pt x="19985" y="10307"/>
                  </a:lnTo>
                  <a:close/>
                  <a:moveTo>
                    <a:pt x="19985" y="4168"/>
                  </a:moveTo>
                  <a:cubicBezTo>
                    <a:pt x="18976" y="4775"/>
                    <a:pt x="17563" y="5457"/>
                    <a:pt x="16150" y="5457"/>
                  </a:cubicBezTo>
                  <a:cubicBezTo>
                    <a:pt x="15813" y="5457"/>
                    <a:pt x="15477" y="5457"/>
                    <a:pt x="15207" y="5381"/>
                  </a:cubicBezTo>
                  <a:cubicBezTo>
                    <a:pt x="15207" y="8109"/>
                    <a:pt x="15207" y="8109"/>
                    <a:pt x="15207" y="8109"/>
                  </a:cubicBezTo>
                  <a:cubicBezTo>
                    <a:pt x="16890" y="8640"/>
                    <a:pt x="18841" y="7579"/>
                    <a:pt x="19985" y="6897"/>
                  </a:cubicBezTo>
                  <a:lnTo>
                    <a:pt x="19985" y="4168"/>
                  </a:lnTo>
                  <a:close/>
                </a:path>
              </a:pathLst>
            </a:custGeom>
            <a:solidFill>
              <a:srgbClr val="FFFFFF"/>
            </a:solidFill>
            <a:ln w="12700" cap="flat">
              <a:noFill/>
              <a:miter lim="400000"/>
            </a:ln>
            <a:effectLst/>
          </p:spPr>
          <p:txBody>
            <a:bodyPr anchor="ctr"/>
            <a:lstStyle/>
            <a:p>
              <a:pPr algn="ctr"/>
              <a:endParaRPr>
                <a:latin typeface="+mn-ea"/>
                <a:ea typeface="+mn-ea"/>
                <a:cs typeface="+mn-ea"/>
                <a:sym typeface="+mn-lt"/>
              </a:endParaRPr>
            </a:p>
          </p:txBody>
        </p:sp>
      </p:grpSp>
      <p:grpSp>
        <p:nvGrpSpPr>
          <p:cNvPr id="7" name="îşļïďê"/>
          <p:cNvGrpSpPr/>
          <p:nvPr/>
        </p:nvGrpSpPr>
        <p:grpSpPr>
          <a:xfrm>
            <a:off x="3636031" y="2721360"/>
            <a:ext cx="606474" cy="606474"/>
            <a:chOff x="3025614" y="1870779"/>
            <a:chExt cx="808632" cy="808632"/>
          </a:xfrm>
        </p:grpSpPr>
        <p:sp>
          <p:nvSpPr>
            <p:cNvPr id="24" name="iṥlïḍé"/>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21000">
                  <a:srgbClr val="1A95B0"/>
                </a:gs>
                <a:gs pos="100000">
                  <a:srgbClr val="895FAF"/>
                </a:gs>
              </a:gsLst>
              <a:lin ang="7800000" scaled="0"/>
            </a:gradFill>
            <a:ln>
              <a:noFill/>
            </a:ln>
          </p:spPr>
          <p:txBody>
            <a:bodyPr anchor="ctr"/>
            <a:lstStyle/>
            <a:p>
              <a:pPr algn="ctr"/>
              <a:endParaRPr>
                <a:latin typeface="+mn-ea"/>
                <a:ea typeface="+mn-ea"/>
                <a:cs typeface="+mn-ea"/>
                <a:sym typeface="+mn-lt"/>
              </a:endParaRPr>
            </a:p>
          </p:txBody>
        </p:sp>
        <p:sp>
          <p:nvSpPr>
            <p:cNvPr id="25" name="iṥḷiḓê"/>
            <p:cNvSpPr/>
            <p:nvPr/>
          </p:nvSpPr>
          <p:spPr>
            <a:xfrm>
              <a:off x="3163933" y="2009098"/>
              <a:ext cx="531993" cy="5319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21000">
                  <a:srgbClr val="1A95B0"/>
                </a:gs>
                <a:gs pos="100000">
                  <a:srgbClr val="895FAF"/>
                </a:gs>
              </a:gsLst>
              <a:lin ang="7800000" scaled="0"/>
            </a:gradFill>
            <a:ln>
              <a:noFill/>
            </a:ln>
          </p:spPr>
          <p:txBody>
            <a:bodyPr anchor="ctr"/>
            <a:lstStyle/>
            <a:p>
              <a:pPr algn="ctr"/>
              <a:endParaRPr>
                <a:latin typeface="+mn-ea"/>
                <a:ea typeface="+mn-ea"/>
                <a:cs typeface="+mn-ea"/>
                <a:sym typeface="+mn-lt"/>
              </a:endParaRPr>
            </a:p>
          </p:txBody>
        </p:sp>
        <p:sp>
          <p:nvSpPr>
            <p:cNvPr id="26" name="iṩļíḓè"/>
            <p:cNvSpPr/>
            <p:nvPr/>
          </p:nvSpPr>
          <p:spPr>
            <a:xfrm>
              <a:off x="3282109" y="2117321"/>
              <a:ext cx="305623" cy="305434"/>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rgbClr val="FFFFFF"/>
            </a:solidFill>
            <a:ln w="12700" cap="flat">
              <a:noFill/>
              <a:miter lim="400000"/>
            </a:ln>
            <a:effectLst/>
          </p:spPr>
          <p:txBody>
            <a:bodyPr anchor="ctr"/>
            <a:lstStyle/>
            <a:p>
              <a:pPr algn="ctr"/>
              <a:endParaRPr>
                <a:latin typeface="+mn-ea"/>
                <a:ea typeface="+mn-ea"/>
                <a:cs typeface="+mn-ea"/>
                <a:sym typeface="+mn-lt"/>
              </a:endParaRPr>
            </a:p>
          </p:txBody>
        </p:sp>
      </p:grpSp>
      <p:grpSp>
        <p:nvGrpSpPr>
          <p:cNvPr id="8" name="íṧḷiḑé"/>
          <p:cNvGrpSpPr/>
          <p:nvPr/>
        </p:nvGrpSpPr>
        <p:grpSpPr>
          <a:xfrm>
            <a:off x="5071685" y="2034269"/>
            <a:ext cx="678347" cy="687091"/>
            <a:chOff x="3025614" y="1870779"/>
            <a:chExt cx="808632" cy="808632"/>
          </a:xfrm>
        </p:grpSpPr>
        <p:sp>
          <p:nvSpPr>
            <p:cNvPr id="21" name="iṧḻidê"/>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21000">
                  <a:srgbClr val="1A95B0"/>
                </a:gs>
                <a:gs pos="100000">
                  <a:srgbClr val="895FAF"/>
                </a:gs>
              </a:gsLst>
              <a:lin ang="7800000" scaled="0"/>
            </a:gradFill>
            <a:ln>
              <a:noFill/>
            </a:ln>
          </p:spPr>
          <p:txBody>
            <a:bodyPr anchor="ctr"/>
            <a:lstStyle/>
            <a:p>
              <a:pPr algn="ctr"/>
              <a:endParaRPr>
                <a:latin typeface="+mn-ea"/>
                <a:ea typeface="+mn-ea"/>
                <a:cs typeface="+mn-ea"/>
                <a:sym typeface="+mn-lt"/>
              </a:endParaRPr>
            </a:p>
          </p:txBody>
        </p:sp>
        <p:sp>
          <p:nvSpPr>
            <p:cNvPr id="22" name="îṩlíḑé"/>
            <p:cNvSpPr/>
            <p:nvPr/>
          </p:nvSpPr>
          <p:spPr>
            <a:xfrm>
              <a:off x="3163933" y="2009098"/>
              <a:ext cx="531993" cy="5319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gradFill>
              <a:gsLst>
                <a:gs pos="21000">
                  <a:srgbClr val="1A95B0"/>
                </a:gs>
                <a:gs pos="100000">
                  <a:srgbClr val="895FAF"/>
                </a:gs>
              </a:gsLst>
              <a:lin ang="7800000" scaled="0"/>
            </a:gradFill>
            <a:ln>
              <a:noFill/>
            </a:ln>
          </p:spPr>
          <p:txBody>
            <a:bodyPr anchor="ctr"/>
            <a:lstStyle/>
            <a:p>
              <a:pPr algn="ctr"/>
              <a:endParaRPr>
                <a:latin typeface="+mn-ea"/>
                <a:ea typeface="+mn-ea"/>
                <a:cs typeface="+mn-ea"/>
                <a:sym typeface="+mn-lt"/>
              </a:endParaRPr>
            </a:p>
          </p:txBody>
        </p:sp>
        <p:sp>
          <p:nvSpPr>
            <p:cNvPr id="23" name="íṣḷïḍê"/>
            <p:cNvSpPr/>
            <p:nvPr/>
          </p:nvSpPr>
          <p:spPr>
            <a:xfrm>
              <a:off x="3282109" y="2117461"/>
              <a:ext cx="305623" cy="305154"/>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 name="connsiteX9" fmla="*/ 325000 h 606722"/>
                <a:gd name="connsiteY9" fmla="*/ 325000 h 606722"/>
                <a:gd name="connsiteX10" fmla="*/ 325000 h 606722"/>
                <a:gd name="connsiteY10" fmla="*/ 325000 h 606722"/>
                <a:gd name="connsiteX11" fmla="*/ 325000 h 606722"/>
                <a:gd name="connsiteY11" fmla="*/ 325000 h 606722"/>
                <a:gd name="connsiteX12" fmla="*/ 325000 h 606722"/>
                <a:gd name="connsiteY12" fmla="*/ 325000 h 606722"/>
                <a:gd name="connsiteX13" fmla="*/ 325000 h 606722"/>
                <a:gd name="connsiteY13" fmla="*/ 325000 h 606722"/>
                <a:gd name="connsiteX14" fmla="*/ 325000 h 606722"/>
                <a:gd name="connsiteY14" fmla="*/ 325000 h 606722"/>
                <a:gd name="connsiteX15" fmla="*/ 325000 h 606722"/>
                <a:gd name="connsiteY15" fmla="*/ 325000 h 606722"/>
                <a:gd name="connsiteX16" fmla="*/ 325000 h 606722"/>
                <a:gd name="connsiteY16" fmla="*/ 325000 h 606722"/>
                <a:gd name="connsiteX17" fmla="*/ 325000 h 606722"/>
                <a:gd name="connsiteY17" fmla="*/ 325000 h 606722"/>
                <a:gd name="connsiteX18" fmla="*/ 325000 h 606722"/>
                <a:gd name="connsiteY18" fmla="*/ 325000 h 606722"/>
                <a:gd name="connsiteX19" fmla="*/ 325000 h 606722"/>
                <a:gd name="connsiteY19" fmla="*/ 325000 h 606722"/>
                <a:gd name="connsiteX20" fmla="*/ 325000 h 606722"/>
                <a:gd name="connsiteY20" fmla="*/ 325000 h 606722"/>
                <a:gd name="connsiteX21" fmla="*/ 325000 h 606722"/>
                <a:gd name="connsiteY21" fmla="*/ 325000 h 606722"/>
                <a:gd name="connsiteX22" fmla="*/ 325000 h 606722"/>
                <a:gd name="connsiteY22" fmla="*/ 325000 h 606722"/>
                <a:gd name="connsiteX23" fmla="*/ 325000 h 606722"/>
                <a:gd name="connsiteY23" fmla="*/ 325000 h 606722"/>
                <a:gd name="connsiteX24" fmla="*/ 325000 h 606722"/>
                <a:gd name="connsiteY24" fmla="*/ 325000 h 606722"/>
                <a:gd name="connsiteX25" fmla="*/ 325000 h 606722"/>
                <a:gd name="connsiteY25" fmla="*/ 325000 h 606722"/>
                <a:gd name="connsiteX26" fmla="*/ 325000 h 606722"/>
                <a:gd name="connsiteY26" fmla="*/ 325000 h 606722"/>
                <a:gd name="connsiteX27" fmla="*/ 325000 h 606722"/>
                <a:gd name="connsiteY27" fmla="*/ 325000 h 606722"/>
                <a:gd name="connsiteX28" fmla="*/ 325000 h 606722"/>
                <a:gd name="connsiteY28" fmla="*/ 325000 h 606722"/>
                <a:gd name="connsiteX29" fmla="*/ 325000 h 606722"/>
                <a:gd name="connsiteY29" fmla="*/ 325000 h 606722"/>
                <a:gd name="connsiteX30" fmla="*/ 325000 h 606722"/>
                <a:gd name="connsiteY30" fmla="*/ 325000 h 606722"/>
                <a:gd name="connsiteX31" fmla="*/ 325000 h 606722"/>
                <a:gd name="connsiteY31" fmla="*/ 325000 h 606722"/>
                <a:gd name="connsiteX32" fmla="*/ 325000 h 606722"/>
                <a:gd name="connsiteY32" fmla="*/ 325000 h 606722"/>
                <a:gd name="connsiteX33" fmla="*/ 325000 h 606722"/>
                <a:gd name="connsiteY33" fmla="*/ 325000 h 606722"/>
                <a:gd name="connsiteX34" fmla="*/ 325000 h 606722"/>
                <a:gd name="connsiteY34" fmla="*/ 325000 h 606722"/>
                <a:gd name="connsiteX35" fmla="*/ 325000 h 606722"/>
                <a:gd name="connsiteY35" fmla="*/ 325000 h 606722"/>
                <a:gd name="connsiteX36" fmla="*/ 325000 h 606722"/>
                <a:gd name="connsiteY36" fmla="*/ 325000 h 606722"/>
                <a:gd name="connsiteX37" fmla="*/ 325000 h 606722"/>
                <a:gd name="connsiteY37" fmla="*/ 325000 h 606722"/>
                <a:gd name="connsiteX38" fmla="*/ 325000 h 606722"/>
                <a:gd name="connsiteY38" fmla="*/ 325000 h 606722"/>
                <a:gd name="connsiteX39" fmla="*/ 325000 h 606722"/>
                <a:gd name="connsiteY39" fmla="*/ 325000 h 606722"/>
                <a:gd name="connsiteX40" fmla="*/ 325000 h 606722"/>
                <a:gd name="connsiteY40" fmla="*/ 325000 h 606722"/>
                <a:gd name="connsiteX41" fmla="*/ 325000 h 606722"/>
                <a:gd name="connsiteY41" fmla="*/ 325000 h 606722"/>
                <a:gd name="connsiteX42" fmla="*/ 325000 h 606722"/>
                <a:gd name="connsiteY42" fmla="*/ 325000 h 606722"/>
                <a:gd name="connsiteX43" fmla="*/ 325000 h 606722"/>
                <a:gd name="connsiteY43" fmla="*/ 325000 h 606722"/>
                <a:gd name="connsiteX44" fmla="*/ 325000 h 606722"/>
                <a:gd name="connsiteY44" fmla="*/ 325000 h 606722"/>
                <a:gd name="connsiteX45" fmla="*/ 325000 h 606722"/>
                <a:gd name="connsiteY45" fmla="*/ 325000 h 606722"/>
                <a:gd name="connsiteX46" fmla="*/ 325000 h 606722"/>
                <a:gd name="connsiteY46" fmla="*/ 325000 h 606722"/>
                <a:gd name="connsiteX47" fmla="*/ 325000 h 606722"/>
                <a:gd name="connsiteY47" fmla="*/ 325000 h 606722"/>
                <a:gd name="connsiteX48" fmla="*/ 325000 h 606722"/>
                <a:gd name="connsiteY48" fmla="*/ 325000 h 606722"/>
                <a:gd name="connsiteX49" fmla="*/ 325000 h 606722"/>
                <a:gd name="connsiteY49" fmla="*/ 325000 h 606722"/>
                <a:gd name="connsiteX50" fmla="*/ 325000 h 606722"/>
                <a:gd name="connsiteY50" fmla="*/ 325000 h 606722"/>
                <a:gd name="connsiteX51" fmla="*/ 325000 h 606722"/>
                <a:gd name="connsiteY51" fmla="*/ 325000 h 606722"/>
                <a:gd name="connsiteX52" fmla="*/ 325000 h 606722"/>
                <a:gd name="connsiteY52" fmla="*/ 325000 h 606722"/>
                <a:gd name="connsiteX53" fmla="*/ 325000 h 606722"/>
                <a:gd name="connsiteY53" fmla="*/ 325000 h 606722"/>
                <a:gd name="connsiteX54" fmla="*/ 325000 h 606722"/>
                <a:gd name="connsiteY54" fmla="*/ 325000 h 606722"/>
                <a:gd name="connsiteX55" fmla="*/ 325000 h 606722"/>
                <a:gd name="connsiteY55" fmla="*/ 325000 h 606722"/>
                <a:gd name="connsiteX56" fmla="*/ 325000 h 606722"/>
                <a:gd name="connsiteY56" fmla="*/ 325000 h 606722"/>
                <a:gd name="connsiteX57" fmla="*/ 325000 h 606722"/>
                <a:gd name="connsiteY57" fmla="*/ 325000 h 606722"/>
                <a:gd name="connsiteX58" fmla="*/ 325000 h 606722"/>
                <a:gd name="connsiteY58" fmla="*/ 325000 h 606722"/>
                <a:gd name="connsiteX59" fmla="*/ 325000 h 606722"/>
                <a:gd name="connsiteY59" fmla="*/ 325000 h 606722"/>
                <a:gd name="connsiteX60" fmla="*/ 325000 h 606722"/>
                <a:gd name="connsiteY60" fmla="*/ 325000 h 606722"/>
                <a:gd name="connsiteX61" fmla="*/ 325000 h 606722"/>
                <a:gd name="connsiteY61" fmla="*/ 325000 h 606722"/>
                <a:gd name="connsiteX62" fmla="*/ 325000 h 606722"/>
                <a:gd name="connsiteY62" fmla="*/ 325000 h 606722"/>
                <a:gd name="connsiteX63" fmla="*/ 325000 h 606722"/>
                <a:gd name="connsiteY63" fmla="*/ 325000 h 606722"/>
                <a:gd name="connsiteX64" fmla="*/ 325000 h 606722"/>
                <a:gd name="connsiteY64" fmla="*/ 325000 h 606722"/>
                <a:gd name="connsiteX65" fmla="*/ 325000 h 606722"/>
                <a:gd name="connsiteY65" fmla="*/ 325000 h 606722"/>
                <a:gd name="connsiteX66" fmla="*/ 325000 h 606722"/>
                <a:gd name="connsiteY66" fmla="*/ 325000 h 606722"/>
                <a:gd name="connsiteX67" fmla="*/ 325000 h 606722"/>
                <a:gd name="connsiteY67"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07535" h="606604">
                  <a:moveTo>
                    <a:pt x="394900" y="353768"/>
                  </a:moveTo>
                  <a:cubicBezTo>
                    <a:pt x="400507" y="353768"/>
                    <a:pt x="405045" y="358301"/>
                    <a:pt x="405045" y="363900"/>
                  </a:cubicBezTo>
                  <a:lnTo>
                    <a:pt x="405045" y="515616"/>
                  </a:lnTo>
                  <a:cubicBezTo>
                    <a:pt x="405045" y="543435"/>
                    <a:pt x="382353" y="566099"/>
                    <a:pt x="354410" y="566099"/>
                  </a:cubicBezTo>
                  <a:lnTo>
                    <a:pt x="212649" y="566099"/>
                  </a:lnTo>
                  <a:cubicBezTo>
                    <a:pt x="207131" y="566099"/>
                    <a:pt x="202593" y="561566"/>
                    <a:pt x="202593" y="556056"/>
                  </a:cubicBezTo>
                  <a:cubicBezTo>
                    <a:pt x="202593" y="550457"/>
                    <a:pt x="207131" y="545924"/>
                    <a:pt x="212649" y="545924"/>
                  </a:cubicBezTo>
                  <a:lnTo>
                    <a:pt x="354410" y="545924"/>
                  </a:lnTo>
                  <a:cubicBezTo>
                    <a:pt x="371140" y="545924"/>
                    <a:pt x="384845" y="532325"/>
                    <a:pt x="384845" y="515616"/>
                  </a:cubicBezTo>
                  <a:lnTo>
                    <a:pt x="384845" y="363900"/>
                  </a:lnTo>
                  <a:cubicBezTo>
                    <a:pt x="384845" y="358301"/>
                    <a:pt x="389294" y="353768"/>
                    <a:pt x="394900" y="353768"/>
                  </a:cubicBezTo>
                  <a:close/>
                  <a:moveTo>
                    <a:pt x="131640" y="262739"/>
                  </a:moveTo>
                  <a:cubicBezTo>
                    <a:pt x="137236" y="262739"/>
                    <a:pt x="141766" y="267271"/>
                    <a:pt x="141766" y="272870"/>
                  </a:cubicBezTo>
                  <a:lnTo>
                    <a:pt x="141766" y="333565"/>
                  </a:lnTo>
                  <a:cubicBezTo>
                    <a:pt x="141766" y="339075"/>
                    <a:pt x="137236" y="343607"/>
                    <a:pt x="131640" y="343607"/>
                  </a:cubicBezTo>
                  <a:cubicBezTo>
                    <a:pt x="126044" y="343607"/>
                    <a:pt x="121514" y="339075"/>
                    <a:pt x="121514" y="333565"/>
                  </a:cubicBezTo>
                  <a:lnTo>
                    <a:pt x="121514" y="272870"/>
                  </a:lnTo>
                  <a:cubicBezTo>
                    <a:pt x="121514" y="267271"/>
                    <a:pt x="126044" y="262739"/>
                    <a:pt x="131640" y="262739"/>
                  </a:cubicBezTo>
                  <a:close/>
                  <a:moveTo>
                    <a:pt x="489057" y="194973"/>
                  </a:moveTo>
                  <a:cubicBezTo>
                    <a:pt x="492973" y="190974"/>
                    <a:pt x="499381" y="190974"/>
                    <a:pt x="503386" y="194973"/>
                  </a:cubicBezTo>
                  <a:lnTo>
                    <a:pt x="604576" y="296095"/>
                  </a:lnTo>
                  <a:cubicBezTo>
                    <a:pt x="605555" y="296983"/>
                    <a:pt x="606267" y="298138"/>
                    <a:pt x="606801" y="299383"/>
                  </a:cubicBezTo>
                  <a:cubicBezTo>
                    <a:pt x="607780" y="301871"/>
                    <a:pt x="607780" y="304625"/>
                    <a:pt x="606801" y="307113"/>
                  </a:cubicBezTo>
                  <a:cubicBezTo>
                    <a:pt x="606267" y="308357"/>
                    <a:pt x="605555" y="309424"/>
                    <a:pt x="604576" y="310401"/>
                  </a:cubicBezTo>
                  <a:lnTo>
                    <a:pt x="503386" y="411434"/>
                  </a:lnTo>
                  <a:cubicBezTo>
                    <a:pt x="501339" y="413478"/>
                    <a:pt x="498758" y="414455"/>
                    <a:pt x="496177" y="414455"/>
                  </a:cubicBezTo>
                  <a:cubicBezTo>
                    <a:pt x="493596" y="414455"/>
                    <a:pt x="491015" y="413478"/>
                    <a:pt x="489057" y="411434"/>
                  </a:cubicBezTo>
                  <a:cubicBezTo>
                    <a:pt x="485052" y="407524"/>
                    <a:pt x="485052" y="401126"/>
                    <a:pt x="489057" y="397217"/>
                  </a:cubicBezTo>
                  <a:lnTo>
                    <a:pt x="572982" y="313333"/>
                  </a:lnTo>
                  <a:lnTo>
                    <a:pt x="232921" y="313333"/>
                  </a:lnTo>
                  <a:cubicBezTo>
                    <a:pt x="227314" y="313333"/>
                    <a:pt x="222775" y="308802"/>
                    <a:pt x="222775" y="303203"/>
                  </a:cubicBezTo>
                  <a:cubicBezTo>
                    <a:pt x="222775" y="297605"/>
                    <a:pt x="227314" y="293074"/>
                    <a:pt x="232921" y="293074"/>
                  </a:cubicBezTo>
                  <a:lnTo>
                    <a:pt x="572982" y="293074"/>
                  </a:lnTo>
                  <a:lnTo>
                    <a:pt x="489057" y="209279"/>
                  </a:lnTo>
                  <a:cubicBezTo>
                    <a:pt x="485052" y="205281"/>
                    <a:pt x="485052" y="198883"/>
                    <a:pt x="489057" y="194973"/>
                  </a:cubicBezTo>
                  <a:close/>
                  <a:moveTo>
                    <a:pt x="211398" y="40317"/>
                  </a:moveTo>
                  <a:lnTo>
                    <a:pt x="354409" y="40317"/>
                  </a:lnTo>
                  <a:cubicBezTo>
                    <a:pt x="382353" y="40317"/>
                    <a:pt x="405046" y="62981"/>
                    <a:pt x="405046" y="90889"/>
                  </a:cubicBezTo>
                  <a:lnTo>
                    <a:pt x="405046" y="242605"/>
                  </a:lnTo>
                  <a:cubicBezTo>
                    <a:pt x="405046" y="248115"/>
                    <a:pt x="400508" y="252648"/>
                    <a:pt x="394901" y="252648"/>
                  </a:cubicBezTo>
                  <a:cubicBezTo>
                    <a:pt x="389295" y="252648"/>
                    <a:pt x="384845" y="248115"/>
                    <a:pt x="384845" y="242605"/>
                  </a:cubicBezTo>
                  <a:lnTo>
                    <a:pt x="384845" y="90889"/>
                  </a:lnTo>
                  <a:cubicBezTo>
                    <a:pt x="384845" y="74180"/>
                    <a:pt x="371140" y="60581"/>
                    <a:pt x="354409" y="60581"/>
                  </a:cubicBezTo>
                  <a:lnTo>
                    <a:pt x="211398" y="60581"/>
                  </a:lnTo>
                  <a:cubicBezTo>
                    <a:pt x="205791" y="60581"/>
                    <a:pt x="201253" y="56048"/>
                    <a:pt x="201253" y="50449"/>
                  </a:cubicBezTo>
                  <a:cubicBezTo>
                    <a:pt x="201253" y="44850"/>
                    <a:pt x="205791" y="40317"/>
                    <a:pt x="211398" y="40317"/>
                  </a:cubicBezTo>
                  <a:close/>
                  <a:moveTo>
                    <a:pt x="147115" y="20146"/>
                  </a:moveTo>
                  <a:cubicBezTo>
                    <a:pt x="144890" y="20146"/>
                    <a:pt x="142576" y="20590"/>
                    <a:pt x="140084" y="21568"/>
                  </a:cubicBezTo>
                  <a:lnTo>
                    <a:pt x="44232" y="59782"/>
                  </a:lnTo>
                  <a:cubicBezTo>
                    <a:pt x="24919" y="66981"/>
                    <a:pt x="20292" y="73024"/>
                    <a:pt x="20292" y="90887"/>
                  </a:cubicBezTo>
                  <a:lnTo>
                    <a:pt x="20292" y="515689"/>
                  </a:lnTo>
                  <a:cubicBezTo>
                    <a:pt x="20292" y="533464"/>
                    <a:pt x="24919" y="539596"/>
                    <a:pt x="44054" y="546616"/>
                  </a:cubicBezTo>
                  <a:lnTo>
                    <a:pt x="140262" y="585098"/>
                  </a:lnTo>
                  <a:cubicBezTo>
                    <a:pt x="142576" y="585897"/>
                    <a:pt x="144890" y="586431"/>
                    <a:pt x="147115" y="586431"/>
                  </a:cubicBezTo>
                  <a:cubicBezTo>
                    <a:pt x="156015" y="586431"/>
                    <a:pt x="161978" y="578254"/>
                    <a:pt x="161978" y="566257"/>
                  </a:cubicBezTo>
                  <a:lnTo>
                    <a:pt x="161978" y="40319"/>
                  </a:lnTo>
                  <a:cubicBezTo>
                    <a:pt x="161978" y="28233"/>
                    <a:pt x="156015" y="20146"/>
                    <a:pt x="147115" y="20146"/>
                  </a:cubicBezTo>
                  <a:close/>
                  <a:moveTo>
                    <a:pt x="151669" y="315"/>
                  </a:moveTo>
                  <a:cubicBezTo>
                    <a:pt x="169354" y="2727"/>
                    <a:pt x="182270" y="18724"/>
                    <a:pt x="182270" y="40319"/>
                  </a:cubicBezTo>
                  <a:lnTo>
                    <a:pt x="182270" y="566257"/>
                  </a:lnTo>
                  <a:cubicBezTo>
                    <a:pt x="182270" y="589630"/>
                    <a:pt x="167496" y="606604"/>
                    <a:pt x="147115" y="606604"/>
                  </a:cubicBezTo>
                  <a:cubicBezTo>
                    <a:pt x="142487" y="606604"/>
                    <a:pt x="137681" y="605716"/>
                    <a:pt x="132964" y="603938"/>
                  </a:cubicBezTo>
                  <a:lnTo>
                    <a:pt x="36756" y="565457"/>
                  </a:lnTo>
                  <a:cubicBezTo>
                    <a:pt x="10057" y="555592"/>
                    <a:pt x="0" y="542084"/>
                    <a:pt x="0" y="515689"/>
                  </a:cubicBezTo>
                  <a:lnTo>
                    <a:pt x="0" y="90887"/>
                  </a:lnTo>
                  <a:cubicBezTo>
                    <a:pt x="0" y="64492"/>
                    <a:pt x="10057" y="50895"/>
                    <a:pt x="37023" y="40942"/>
                  </a:cubicBezTo>
                  <a:lnTo>
                    <a:pt x="132697" y="2727"/>
                  </a:lnTo>
                  <a:cubicBezTo>
                    <a:pt x="139350" y="217"/>
                    <a:pt x="145774" y="-489"/>
                    <a:pt x="151669" y="315"/>
                  </a:cubicBezTo>
                  <a:close/>
                </a:path>
              </a:pathLst>
            </a:custGeom>
            <a:solidFill>
              <a:srgbClr val="FFFFFF"/>
            </a:solidFill>
            <a:ln w="12700" cap="flat">
              <a:noFill/>
              <a:miter lim="400000"/>
            </a:ln>
            <a:effectLst/>
          </p:spPr>
          <p:txBody>
            <a:bodyPr anchor="ctr"/>
            <a:lstStyle/>
            <a:p>
              <a:pPr algn="ctr"/>
              <a:endParaRPr>
                <a:latin typeface="+mn-ea"/>
                <a:ea typeface="+mn-ea"/>
                <a:cs typeface="+mn-ea"/>
                <a:sym typeface="+mn-lt"/>
              </a:endParaRPr>
            </a:p>
          </p:txBody>
        </p:sp>
      </p:grpSp>
      <p:grpSp>
        <p:nvGrpSpPr>
          <p:cNvPr id="9" name="îṥḷïḑe"/>
          <p:cNvGrpSpPr/>
          <p:nvPr/>
        </p:nvGrpSpPr>
        <p:grpSpPr>
          <a:xfrm>
            <a:off x="1627594" y="2161594"/>
            <a:ext cx="6286455" cy="1095832"/>
            <a:chOff x="9137748" y="1694372"/>
            <a:chExt cx="8381939" cy="1461109"/>
          </a:xfrm>
        </p:grpSpPr>
        <p:sp>
          <p:nvSpPr>
            <p:cNvPr id="19" name="iś1îdé"/>
            <p:cNvSpPr>
              <a:spLocks/>
            </p:cNvSpPr>
            <p:nvPr/>
          </p:nvSpPr>
          <p:spPr bwMode="auto">
            <a:xfrm>
              <a:off x="9137748" y="2598082"/>
              <a:ext cx="2164253" cy="55739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lnSpcReduction="10000"/>
            </a:bodyPr>
            <a:lstStyle/>
            <a:p>
              <a:pPr algn="ctr">
                <a:lnSpc>
                  <a:spcPct val="120000"/>
                </a:lnSpc>
              </a:pPr>
              <a:endParaRPr lang="en-US" altLang="zh-CN" dirty="0">
                <a:latin typeface="+mn-ea"/>
                <a:ea typeface="+mn-ea"/>
                <a:cs typeface="+mn-ea"/>
                <a:sym typeface="+mn-lt"/>
              </a:endParaRPr>
            </a:p>
            <a:p>
              <a:pPr algn="ctr">
                <a:lnSpc>
                  <a:spcPct val="120000"/>
                </a:lnSpc>
              </a:pPr>
              <a:endParaRPr lang="zh-CN" altLang="en-US" dirty="0">
                <a:latin typeface="+mn-ea"/>
                <a:ea typeface="+mn-ea"/>
                <a:cs typeface="+mn-ea"/>
                <a:sym typeface="+mn-lt"/>
              </a:endParaRPr>
            </a:p>
          </p:txBody>
        </p:sp>
        <p:sp>
          <p:nvSpPr>
            <p:cNvPr id="20" name="iṥḻïdè"/>
            <p:cNvSpPr txBox="1">
              <a:spLocks/>
            </p:cNvSpPr>
            <p:nvPr/>
          </p:nvSpPr>
          <p:spPr bwMode="auto">
            <a:xfrm>
              <a:off x="15355434" y="1694372"/>
              <a:ext cx="2164253" cy="35113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fontScale="77500" lnSpcReduction="20000"/>
            </a:bodyPr>
            <a:lstStyle/>
            <a:p>
              <a:pPr algn="ctr"/>
              <a:r>
                <a:rPr lang="zh-CN" altLang="zh-CN" b="1" dirty="0">
                  <a:latin typeface="+mn-ea"/>
                  <a:ea typeface="+mn-ea"/>
                </a:rPr>
                <a:t>前后端数据交互受阻</a:t>
              </a:r>
              <a:endParaRPr lang="zh-CN" altLang="en-US" b="1" dirty="0">
                <a:latin typeface="+mn-ea"/>
                <a:ea typeface="+mn-ea"/>
                <a:cs typeface="+mn-ea"/>
                <a:sym typeface="+mn-lt"/>
              </a:endParaRPr>
            </a:p>
          </p:txBody>
        </p:sp>
      </p:grpSp>
      <p:grpSp>
        <p:nvGrpSpPr>
          <p:cNvPr id="10" name="íṣ1iḋè"/>
          <p:cNvGrpSpPr/>
          <p:nvPr/>
        </p:nvGrpSpPr>
        <p:grpSpPr>
          <a:xfrm>
            <a:off x="1618075" y="3092824"/>
            <a:ext cx="3416124" cy="1629191"/>
            <a:chOff x="6747170" y="983227"/>
            <a:chExt cx="4554831" cy="2172254"/>
          </a:xfrm>
        </p:grpSpPr>
        <p:sp>
          <p:nvSpPr>
            <p:cNvPr id="17" name="îšļîdè"/>
            <p:cNvSpPr>
              <a:spLocks/>
            </p:cNvSpPr>
            <p:nvPr/>
          </p:nvSpPr>
          <p:spPr bwMode="auto">
            <a:xfrm>
              <a:off x="9137748" y="2598082"/>
              <a:ext cx="2164253" cy="55739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gn="ctr">
                <a:lnSpc>
                  <a:spcPct val="120000"/>
                </a:lnSpc>
              </a:pPr>
              <a:endParaRPr lang="zh-CN" altLang="en-US" dirty="0">
                <a:latin typeface="+mn-ea"/>
                <a:ea typeface="+mn-ea"/>
                <a:cs typeface="+mn-ea"/>
                <a:sym typeface="+mn-lt"/>
              </a:endParaRPr>
            </a:p>
          </p:txBody>
        </p:sp>
        <p:sp>
          <p:nvSpPr>
            <p:cNvPr id="18" name="ïšľídê"/>
            <p:cNvSpPr txBox="1">
              <a:spLocks/>
            </p:cNvSpPr>
            <p:nvPr/>
          </p:nvSpPr>
          <p:spPr bwMode="auto">
            <a:xfrm>
              <a:off x="6747170" y="983227"/>
              <a:ext cx="2164253" cy="33920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fontScale="70000" lnSpcReduction="20000"/>
            </a:bodyPr>
            <a:lstStyle/>
            <a:p>
              <a:pPr algn="ctr"/>
              <a:r>
                <a:rPr lang="zh-CN" altLang="zh-CN" b="1" dirty="0">
                  <a:latin typeface="+mn-ea"/>
                  <a:ea typeface="+mn-ea"/>
                </a:rPr>
                <a:t>商品规格的展示问题</a:t>
              </a:r>
              <a:endParaRPr lang="zh-CN" altLang="en-US" b="1" dirty="0">
                <a:latin typeface="+mn-ea"/>
                <a:ea typeface="+mn-ea"/>
                <a:cs typeface="+mn-ea"/>
                <a:sym typeface="+mn-lt"/>
              </a:endParaRPr>
            </a:p>
          </p:txBody>
        </p:sp>
      </p:grpSp>
      <p:grpSp>
        <p:nvGrpSpPr>
          <p:cNvPr id="11" name="îṥ1íḑè"/>
          <p:cNvGrpSpPr/>
          <p:nvPr/>
        </p:nvGrpSpPr>
        <p:grpSpPr>
          <a:xfrm>
            <a:off x="3355211" y="1523561"/>
            <a:ext cx="2871680" cy="2190892"/>
            <a:chOff x="7473095" y="2598082"/>
            <a:chExt cx="3828906" cy="2921189"/>
          </a:xfrm>
        </p:grpSpPr>
        <p:sp>
          <p:nvSpPr>
            <p:cNvPr id="15" name="íṧḻiďe"/>
            <p:cNvSpPr>
              <a:spLocks/>
            </p:cNvSpPr>
            <p:nvPr/>
          </p:nvSpPr>
          <p:spPr bwMode="auto">
            <a:xfrm>
              <a:off x="9137748" y="2598082"/>
              <a:ext cx="2164253" cy="55739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gn="ctr">
                <a:lnSpc>
                  <a:spcPct val="120000"/>
                </a:lnSpc>
              </a:pPr>
              <a:endParaRPr lang="zh-CN" altLang="en-US" dirty="0">
                <a:latin typeface="+mn-ea"/>
                <a:ea typeface="+mn-ea"/>
                <a:cs typeface="+mn-ea"/>
                <a:sym typeface="+mn-lt"/>
              </a:endParaRPr>
            </a:p>
          </p:txBody>
        </p:sp>
        <p:sp>
          <p:nvSpPr>
            <p:cNvPr id="16" name="i$ḻïdè"/>
            <p:cNvSpPr txBox="1">
              <a:spLocks/>
            </p:cNvSpPr>
            <p:nvPr/>
          </p:nvSpPr>
          <p:spPr bwMode="auto">
            <a:xfrm>
              <a:off x="7473095" y="5139878"/>
              <a:ext cx="2164253" cy="37939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fontScale="85000" lnSpcReduction="20000"/>
            </a:bodyPr>
            <a:lstStyle/>
            <a:p>
              <a:r>
                <a:rPr lang="en-US" altLang="zh-CN" b="1" dirty="0">
                  <a:latin typeface="+mn-ea"/>
                  <a:ea typeface="+mn-ea"/>
                </a:rPr>
                <a:t>SPU</a:t>
              </a:r>
              <a:r>
                <a:rPr lang="zh-CN" altLang="zh-CN" b="1" dirty="0">
                  <a:latin typeface="+mn-ea"/>
                  <a:ea typeface="+mn-ea"/>
                </a:rPr>
                <a:t>和</a:t>
              </a:r>
              <a:r>
                <a:rPr lang="en-US" altLang="zh-CN" b="1" dirty="0">
                  <a:latin typeface="+mn-ea"/>
                  <a:ea typeface="+mn-ea"/>
                </a:rPr>
                <a:t>SKU</a:t>
              </a:r>
              <a:r>
                <a:rPr lang="zh-CN" altLang="zh-CN" b="1" dirty="0">
                  <a:latin typeface="+mn-ea"/>
                  <a:ea typeface="+mn-ea"/>
                </a:rPr>
                <a:t>设计</a:t>
              </a:r>
              <a:endParaRPr lang="zh-CN" altLang="zh-CN" dirty="0">
                <a:latin typeface="+mn-ea"/>
                <a:ea typeface="+mn-ea"/>
              </a:endParaRPr>
            </a:p>
          </p:txBody>
        </p:sp>
      </p:grpSp>
      <p:grpSp>
        <p:nvGrpSpPr>
          <p:cNvPr id="12" name="íS1îḑe"/>
          <p:cNvGrpSpPr/>
          <p:nvPr/>
        </p:nvGrpSpPr>
        <p:grpSpPr>
          <a:xfrm>
            <a:off x="4613219" y="1653988"/>
            <a:ext cx="3146638" cy="1299233"/>
            <a:chOff x="7106484" y="1423172"/>
            <a:chExt cx="4195517" cy="1732309"/>
          </a:xfrm>
        </p:grpSpPr>
        <p:sp>
          <p:nvSpPr>
            <p:cNvPr id="13" name="iṡḷidé"/>
            <p:cNvSpPr>
              <a:spLocks/>
            </p:cNvSpPr>
            <p:nvPr/>
          </p:nvSpPr>
          <p:spPr bwMode="auto">
            <a:xfrm>
              <a:off x="9137748" y="2598082"/>
              <a:ext cx="2164253" cy="557399"/>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lIns="90000" anchor="t" anchorCtr="0">
              <a:normAutofit/>
            </a:bodyPr>
            <a:lstStyle/>
            <a:p>
              <a:pPr algn="ctr">
                <a:lnSpc>
                  <a:spcPct val="120000"/>
                </a:lnSpc>
              </a:pPr>
              <a:endParaRPr lang="zh-CN" altLang="en-US" dirty="0">
                <a:latin typeface="+mn-ea"/>
                <a:ea typeface="+mn-ea"/>
                <a:cs typeface="+mn-ea"/>
                <a:sym typeface="+mn-lt"/>
              </a:endParaRPr>
            </a:p>
          </p:txBody>
        </p:sp>
        <p:sp>
          <p:nvSpPr>
            <p:cNvPr id="14" name="ïšľïḓê"/>
            <p:cNvSpPr txBox="1">
              <a:spLocks/>
            </p:cNvSpPr>
            <p:nvPr/>
          </p:nvSpPr>
          <p:spPr bwMode="auto">
            <a:xfrm>
              <a:off x="7106484" y="1423172"/>
              <a:ext cx="2164253" cy="514724"/>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Autofit/>
            </a:bodyPr>
            <a:lstStyle/>
            <a:p>
              <a:pPr algn="ctr"/>
              <a:r>
                <a:rPr lang="zh-CN" altLang="zh-CN" sz="1600" b="1" dirty="0">
                  <a:latin typeface="+mn-ea"/>
                  <a:ea typeface="+mn-ea"/>
                </a:rPr>
                <a:t>下架商品情况</a:t>
              </a:r>
              <a:endParaRPr lang="zh-CN" altLang="en-US" sz="1600" b="1" dirty="0">
                <a:solidFill>
                  <a:schemeClr val="accent1"/>
                </a:solidFill>
                <a:latin typeface="+mn-ea"/>
                <a:ea typeface="+mn-ea"/>
                <a:cs typeface="+mn-ea"/>
                <a:sym typeface="+mn-lt"/>
              </a:endParaRPr>
            </a:p>
          </p:txBody>
        </p:sp>
      </p:grpSp>
      <p:sp>
        <p:nvSpPr>
          <p:cNvPr id="33" name="Freeform 5">
            <a:extLst>
              <a:ext uri="{FF2B5EF4-FFF2-40B4-BE49-F238E27FC236}">
                <a16:creationId xmlns:a16="http://schemas.microsoft.com/office/drawing/2014/main" id="{F237E074-CC33-4A18-BBC7-E058491E6A08}"/>
              </a:ext>
            </a:extLst>
          </p:cNvPr>
          <p:cNvSpPr>
            <a:spLocks/>
          </p:cNvSpPr>
          <p:nvPr/>
        </p:nvSpPr>
        <p:spPr bwMode="auto">
          <a:xfrm>
            <a:off x="350486" y="203767"/>
            <a:ext cx="1289352" cy="944236"/>
          </a:xfrm>
          <a:custGeom>
            <a:avLst/>
            <a:gdLst>
              <a:gd name="T0" fmla="*/ 72 w 1406"/>
              <a:gd name="T1" fmla="*/ 310 h 979"/>
              <a:gd name="T2" fmla="*/ 436 w 1406"/>
              <a:gd name="T3" fmla="*/ 875 h 979"/>
              <a:gd name="T4" fmla="*/ 1250 w 1406"/>
              <a:gd name="T5" fmla="*/ 712 h 979"/>
              <a:gd name="T6" fmla="*/ 642 w 1406"/>
              <a:gd name="T7" fmla="*/ 83 h 979"/>
              <a:gd name="T8" fmla="*/ 72 w 1406"/>
              <a:gd name="T9" fmla="*/ 310 h 979"/>
            </a:gdLst>
            <a:ahLst/>
            <a:cxnLst>
              <a:cxn ang="0">
                <a:pos x="T0" y="T1"/>
              </a:cxn>
              <a:cxn ang="0">
                <a:pos x="T2" y="T3"/>
              </a:cxn>
              <a:cxn ang="0">
                <a:pos x="T4" y="T5"/>
              </a:cxn>
              <a:cxn ang="0">
                <a:pos x="T6" y="T7"/>
              </a:cxn>
              <a:cxn ang="0">
                <a:pos x="T8" y="T9"/>
              </a:cxn>
            </a:cxnLst>
            <a:rect l="0" t="0" r="r" b="b"/>
            <a:pathLst>
              <a:path w="1406" h="979">
                <a:moveTo>
                  <a:pt x="72" y="310"/>
                </a:moveTo>
                <a:cubicBezTo>
                  <a:pt x="0" y="479"/>
                  <a:pt x="137" y="745"/>
                  <a:pt x="436" y="875"/>
                </a:cubicBezTo>
                <a:cubicBezTo>
                  <a:pt x="675" y="979"/>
                  <a:pt x="1156" y="861"/>
                  <a:pt x="1250" y="712"/>
                </a:cubicBezTo>
                <a:cubicBezTo>
                  <a:pt x="1406" y="461"/>
                  <a:pt x="898" y="139"/>
                  <a:pt x="642" y="83"/>
                </a:cubicBezTo>
                <a:cubicBezTo>
                  <a:pt x="272" y="0"/>
                  <a:pt x="117" y="206"/>
                  <a:pt x="72" y="310"/>
                </a:cubicBezTo>
                <a:close/>
              </a:path>
            </a:pathLst>
          </a:custGeom>
          <a:gradFill>
            <a:gsLst>
              <a:gs pos="23000">
                <a:srgbClr val="0BA1B2">
                  <a:alpha val="43000"/>
                </a:srgbClr>
              </a:gs>
              <a:gs pos="77000">
                <a:srgbClr val="7030A0">
                  <a:alpha val="55000"/>
                </a:srgbClr>
              </a:gs>
            </a:gsLst>
            <a:lin ang="7800000" scaled="0"/>
          </a:gradFill>
          <a:ln>
            <a:noFill/>
          </a:ln>
        </p:spPr>
        <p:txBody>
          <a:bodyPr vert="horz" wrap="square" lIns="91440" tIns="45720" rIns="91440" bIns="45720" numCol="1" anchor="t" anchorCtr="0" compatLnSpc="1">
            <a:prstTxWarp prst="textNoShape">
              <a:avLst/>
            </a:prstTxWarp>
          </a:bodyPr>
          <a:lstStyle/>
          <a:p>
            <a:endParaRPr lang="zh-CN" altLang="en-US">
              <a:latin typeface="方正细谭黑简体" panose="02000000000000000000" pitchFamily="2" charset="-122"/>
              <a:ea typeface="方正细谭黑简体" panose="02000000000000000000" pitchFamily="2" charset="-122"/>
              <a:cs typeface="+mn-ea"/>
              <a:sym typeface="+mn-lt"/>
            </a:endParaRPr>
          </a:p>
        </p:txBody>
      </p:sp>
      <p:sp>
        <p:nvSpPr>
          <p:cNvPr id="35" name="文本框 34">
            <a:extLst>
              <a:ext uri="{FF2B5EF4-FFF2-40B4-BE49-F238E27FC236}">
                <a16:creationId xmlns:a16="http://schemas.microsoft.com/office/drawing/2014/main" id="{F1E39181-C969-41F6-8D54-3A57337F1000}"/>
              </a:ext>
            </a:extLst>
          </p:cNvPr>
          <p:cNvSpPr txBox="1"/>
          <p:nvPr/>
        </p:nvSpPr>
        <p:spPr>
          <a:xfrm>
            <a:off x="766201" y="535781"/>
            <a:ext cx="873637" cy="492443"/>
          </a:xfrm>
          <a:prstGeom prst="rect">
            <a:avLst/>
          </a:prstGeom>
          <a:noFill/>
        </p:spPr>
        <p:txBody>
          <a:bodyPr wrap="square" lIns="0" tIns="0" rIns="0" bIns="0" rtlCol="0">
            <a:spAutoFit/>
          </a:bodyPr>
          <a:lstStyle/>
          <a:p>
            <a:r>
              <a:rPr lang="en-US" altLang="zh-CN" sz="3200" b="1" dirty="0">
                <a:solidFill>
                  <a:schemeClr val="bg1"/>
                </a:solidFill>
                <a:latin typeface="方正细谭黑简体" panose="02000000000000000000" pitchFamily="2" charset="-122"/>
                <a:ea typeface="方正细谭黑简体" panose="02000000000000000000" pitchFamily="2" charset="-122"/>
                <a:cs typeface="+mn-ea"/>
                <a:sym typeface="+mn-lt"/>
              </a:rPr>
              <a:t>05</a:t>
            </a:r>
            <a:endParaRPr lang="zh-CN" altLang="en-US" sz="3200" b="1" dirty="0">
              <a:solidFill>
                <a:schemeClr val="bg1"/>
              </a:solidFill>
              <a:latin typeface="方正细谭黑简体" panose="02000000000000000000" pitchFamily="2" charset="-122"/>
              <a:ea typeface="方正细谭黑简体" panose="02000000000000000000" pitchFamily="2" charset="-122"/>
              <a:cs typeface="+mn-ea"/>
              <a:sym typeface="+mn-lt"/>
            </a:endParaRPr>
          </a:p>
        </p:txBody>
      </p:sp>
      <p:sp>
        <p:nvSpPr>
          <p:cNvPr id="36" name="文本框 35">
            <a:extLst>
              <a:ext uri="{FF2B5EF4-FFF2-40B4-BE49-F238E27FC236}">
                <a16:creationId xmlns:a16="http://schemas.microsoft.com/office/drawing/2014/main" id="{17F060F0-CEB1-4A6C-8487-D31616A9FBBA}"/>
              </a:ext>
            </a:extLst>
          </p:cNvPr>
          <p:cNvSpPr txBox="1"/>
          <p:nvPr/>
        </p:nvSpPr>
        <p:spPr>
          <a:xfrm>
            <a:off x="1639838" y="494982"/>
            <a:ext cx="3430747" cy="523220"/>
          </a:xfrm>
          <a:prstGeom prst="rect">
            <a:avLst/>
          </a:prstGeom>
          <a:noFill/>
        </p:spPr>
        <p:txBody>
          <a:bodyPr wrap="none" rtlCol="0">
            <a:spAutoFit/>
          </a:bodyPr>
          <a:lstStyle/>
          <a:p>
            <a:r>
              <a:rPr lang="zh-CN" altLang="en-US" sz="2800" b="1" dirty="0">
                <a:solidFill>
                  <a:schemeClr val="accent6"/>
                </a:solidFill>
                <a:latin typeface="+mn-ea"/>
                <a:ea typeface="+mn-ea"/>
                <a:cs typeface="+mn-ea"/>
                <a:sym typeface="+mn-lt"/>
              </a:rPr>
              <a:t>团队经验及问题总结</a:t>
            </a:r>
          </a:p>
        </p:txBody>
      </p:sp>
    </p:spTree>
    <p:extLst>
      <p:ext uri="{BB962C8B-B14F-4D97-AF65-F5344CB8AC3E}">
        <p14:creationId xmlns:p14="http://schemas.microsoft.com/office/powerpoint/2010/main" val="7441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fltVal val="0"/>
                                          </p:val>
                                        </p:tav>
                                        <p:tav tm="100000">
                                          <p:val>
                                            <p:strVal val="#ppt_w"/>
                                          </p:val>
                                        </p:tav>
                                      </p:tavLst>
                                    </p:anim>
                                    <p:anim calcmode="lin" valueType="num">
                                      <p:cBhvr>
                                        <p:cTn id="19" dur="500" fill="hold"/>
                                        <p:tgtEl>
                                          <p:spTgt spid="8"/>
                                        </p:tgtEl>
                                        <p:attrNameLst>
                                          <p:attrName>ppt_h</p:attrName>
                                        </p:attrNameLst>
                                      </p:cBhvr>
                                      <p:tavLst>
                                        <p:tav tm="0">
                                          <p:val>
                                            <p:fltVal val="0"/>
                                          </p:val>
                                        </p:tav>
                                        <p:tav tm="100000">
                                          <p:val>
                                            <p:strVal val="#ppt_h"/>
                                          </p:val>
                                        </p:tav>
                                      </p:tavLst>
                                    </p:anim>
                                    <p:animEffect transition="in" filter="fade">
                                      <p:cBhvr>
                                        <p:cTn id="20" dur="500"/>
                                        <p:tgtEl>
                                          <p:spTgt spid="8"/>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animEffect transition="in" filter="fade">
                                      <p:cBhvr>
                                        <p:cTn id="26" dur="500"/>
                                        <p:tgtEl>
                                          <p:spTgt spid="7"/>
                                        </p:tgtEl>
                                      </p:cBhvr>
                                    </p:animEffect>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p:cTn id="30" dur="500" fill="hold"/>
                                        <p:tgtEl>
                                          <p:spTgt spid="6"/>
                                        </p:tgtEl>
                                        <p:attrNameLst>
                                          <p:attrName>ppt_w</p:attrName>
                                        </p:attrNameLst>
                                      </p:cBhvr>
                                      <p:tavLst>
                                        <p:tav tm="0">
                                          <p:val>
                                            <p:fltVal val="0"/>
                                          </p:val>
                                        </p:tav>
                                        <p:tav tm="100000">
                                          <p:val>
                                            <p:strVal val="#ppt_w"/>
                                          </p:val>
                                        </p:tav>
                                      </p:tavLst>
                                    </p:anim>
                                    <p:anim calcmode="lin" valueType="num">
                                      <p:cBhvr>
                                        <p:cTn id="31" dur="500" fill="hold"/>
                                        <p:tgtEl>
                                          <p:spTgt spid="6"/>
                                        </p:tgtEl>
                                        <p:attrNameLst>
                                          <p:attrName>ppt_h</p:attrName>
                                        </p:attrNameLst>
                                      </p:cBhvr>
                                      <p:tavLst>
                                        <p:tav tm="0">
                                          <p:val>
                                            <p:fltVal val="0"/>
                                          </p:val>
                                        </p:tav>
                                        <p:tav tm="100000">
                                          <p:val>
                                            <p:strVal val="#ppt_h"/>
                                          </p:val>
                                        </p:tav>
                                      </p:tavLst>
                                    </p:anim>
                                    <p:animEffect transition="in" filter="fade">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47" presetClass="entr" presetSubtype="0"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000"/>
                                        <p:tgtEl>
                                          <p:spTgt spid="11"/>
                                        </p:tgtEl>
                                      </p:cBhvr>
                                    </p:animEffect>
                                    <p:anim calcmode="lin" valueType="num">
                                      <p:cBhvr>
                                        <p:cTn id="38" dur="1000" fill="hold"/>
                                        <p:tgtEl>
                                          <p:spTgt spid="11"/>
                                        </p:tgtEl>
                                        <p:attrNameLst>
                                          <p:attrName>ppt_x</p:attrName>
                                        </p:attrNameLst>
                                      </p:cBhvr>
                                      <p:tavLst>
                                        <p:tav tm="0">
                                          <p:val>
                                            <p:strVal val="#ppt_x"/>
                                          </p:val>
                                        </p:tav>
                                        <p:tav tm="100000">
                                          <p:val>
                                            <p:strVal val="#ppt_x"/>
                                          </p:val>
                                        </p:tav>
                                      </p:tavLst>
                                    </p:anim>
                                    <p:anim calcmode="lin" valueType="num">
                                      <p:cBhvr>
                                        <p:cTn id="39" dur="1000" fill="hold"/>
                                        <p:tgtEl>
                                          <p:spTgt spid="11"/>
                                        </p:tgtEl>
                                        <p:attrNameLst>
                                          <p:attrName>ppt_y</p:attrName>
                                        </p:attrNameLst>
                                      </p:cBhvr>
                                      <p:tavLst>
                                        <p:tav tm="0">
                                          <p:val>
                                            <p:strVal val="#ppt_y-.1"/>
                                          </p:val>
                                        </p:tav>
                                        <p:tav tm="100000">
                                          <p:val>
                                            <p:strVal val="#ppt_y"/>
                                          </p:val>
                                        </p:tav>
                                      </p:tavLst>
                                    </p:anim>
                                  </p:childTnLst>
                                </p:cTn>
                              </p:par>
                              <p:par>
                                <p:cTn id="40" presetID="47" presetClass="entr" presetSubtype="0" fill="hold"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1000"/>
                                        <p:tgtEl>
                                          <p:spTgt spid="10"/>
                                        </p:tgtEl>
                                      </p:cBhvr>
                                    </p:animEffect>
                                    <p:anim calcmode="lin" valueType="num">
                                      <p:cBhvr>
                                        <p:cTn id="48" dur="1000" fill="hold"/>
                                        <p:tgtEl>
                                          <p:spTgt spid="10"/>
                                        </p:tgtEl>
                                        <p:attrNameLst>
                                          <p:attrName>ppt_x</p:attrName>
                                        </p:attrNameLst>
                                      </p:cBhvr>
                                      <p:tavLst>
                                        <p:tav tm="0">
                                          <p:val>
                                            <p:strVal val="#ppt_x"/>
                                          </p:val>
                                        </p:tav>
                                        <p:tav tm="100000">
                                          <p:val>
                                            <p:strVal val="#ppt_x"/>
                                          </p:val>
                                        </p:tav>
                                      </p:tavLst>
                                    </p:anim>
                                    <p:anim calcmode="lin" valueType="num">
                                      <p:cBhvr>
                                        <p:cTn id="49" dur="1000" fill="hold"/>
                                        <p:tgtEl>
                                          <p:spTgt spid="10"/>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fade">
                                      <p:cBhvr>
                                        <p:cTn id="52" dur="1000"/>
                                        <p:tgtEl>
                                          <p:spTgt spid="12"/>
                                        </p:tgtEl>
                                      </p:cBhvr>
                                    </p:animEffect>
                                    <p:anim calcmode="lin" valueType="num">
                                      <p:cBhvr>
                                        <p:cTn id="53" dur="1000" fill="hold"/>
                                        <p:tgtEl>
                                          <p:spTgt spid="12"/>
                                        </p:tgtEl>
                                        <p:attrNameLst>
                                          <p:attrName>ppt_x</p:attrName>
                                        </p:attrNameLst>
                                      </p:cBhvr>
                                      <p:tavLst>
                                        <p:tav tm="0">
                                          <p:val>
                                            <p:strVal val="#ppt_x"/>
                                          </p:val>
                                        </p:tav>
                                        <p:tav tm="100000">
                                          <p:val>
                                            <p:strVal val="#ppt_x"/>
                                          </p:val>
                                        </p:tav>
                                      </p:tavLst>
                                    </p:anim>
                                    <p:anim calcmode="lin" valueType="num">
                                      <p:cBhvr>
                                        <p:cTn id="54" dur="1000" fill="hold"/>
                                        <p:tgtEl>
                                          <p:spTgt spid="12"/>
                                        </p:tgtEl>
                                        <p:attrNameLst>
                                          <p:attrName>ppt_y</p:attrName>
                                        </p:attrNameLst>
                                      </p:cBhvr>
                                      <p:tavLst>
                                        <p:tav tm="0">
                                          <p:val>
                                            <p:strVal val="#ppt_y+.1"/>
                                          </p:val>
                                        </p:tav>
                                        <p:tav tm="100000">
                                          <p:val>
                                            <p:strVal val="#ppt_y"/>
                                          </p:val>
                                        </p:tav>
                                      </p:tavLst>
                                    </p:anim>
                                  </p:childTnLst>
                                </p:cTn>
                              </p:par>
                              <p:par>
                                <p:cTn id="55" presetID="49" presetClass="entr" presetSubtype="0" decel="100000" fill="hold" grpId="0" nodeType="withEffect">
                                  <p:stCondLst>
                                    <p:cond delay="500"/>
                                  </p:stCondLst>
                                  <p:childTnLst>
                                    <p:set>
                                      <p:cBhvr>
                                        <p:cTn id="56" dur="1" fill="hold">
                                          <p:stCondLst>
                                            <p:cond delay="0"/>
                                          </p:stCondLst>
                                        </p:cTn>
                                        <p:tgtEl>
                                          <p:spTgt spid="33"/>
                                        </p:tgtEl>
                                        <p:attrNameLst>
                                          <p:attrName>style.visibility</p:attrName>
                                        </p:attrNameLst>
                                      </p:cBhvr>
                                      <p:to>
                                        <p:strVal val="visible"/>
                                      </p:to>
                                    </p:set>
                                    <p:anim calcmode="lin" valueType="num">
                                      <p:cBhvr>
                                        <p:cTn id="57" dur="1500" fill="hold"/>
                                        <p:tgtEl>
                                          <p:spTgt spid="33"/>
                                        </p:tgtEl>
                                        <p:attrNameLst>
                                          <p:attrName>ppt_w</p:attrName>
                                        </p:attrNameLst>
                                      </p:cBhvr>
                                      <p:tavLst>
                                        <p:tav tm="0">
                                          <p:val>
                                            <p:fltVal val="0"/>
                                          </p:val>
                                        </p:tav>
                                        <p:tav tm="100000">
                                          <p:val>
                                            <p:strVal val="#ppt_w"/>
                                          </p:val>
                                        </p:tav>
                                      </p:tavLst>
                                    </p:anim>
                                    <p:anim calcmode="lin" valueType="num">
                                      <p:cBhvr>
                                        <p:cTn id="58" dur="1500" fill="hold"/>
                                        <p:tgtEl>
                                          <p:spTgt spid="33"/>
                                        </p:tgtEl>
                                        <p:attrNameLst>
                                          <p:attrName>ppt_h</p:attrName>
                                        </p:attrNameLst>
                                      </p:cBhvr>
                                      <p:tavLst>
                                        <p:tav tm="0">
                                          <p:val>
                                            <p:fltVal val="0"/>
                                          </p:val>
                                        </p:tav>
                                        <p:tav tm="100000">
                                          <p:val>
                                            <p:strVal val="#ppt_h"/>
                                          </p:val>
                                        </p:tav>
                                      </p:tavLst>
                                    </p:anim>
                                    <p:anim calcmode="lin" valueType="num">
                                      <p:cBhvr>
                                        <p:cTn id="59" dur="1500" fill="hold"/>
                                        <p:tgtEl>
                                          <p:spTgt spid="33"/>
                                        </p:tgtEl>
                                        <p:attrNameLst>
                                          <p:attrName>style.rotation</p:attrName>
                                        </p:attrNameLst>
                                      </p:cBhvr>
                                      <p:tavLst>
                                        <p:tav tm="0">
                                          <p:val>
                                            <p:fltVal val="360"/>
                                          </p:val>
                                        </p:tav>
                                        <p:tav tm="100000">
                                          <p:val>
                                            <p:fltVal val="0"/>
                                          </p:val>
                                        </p:tav>
                                      </p:tavLst>
                                    </p:anim>
                                    <p:animEffect transition="in" filter="fade">
                                      <p:cBhvr>
                                        <p:cTn id="60" dur="1500"/>
                                        <p:tgtEl>
                                          <p:spTgt spid="33"/>
                                        </p:tgtEl>
                                      </p:cBhvr>
                                    </p:animEffect>
                                  </p:childTnLst>
                                </p:cTn>
                              </p:par>
                            </p:childTnLst>
                          </p:cTn>
                        </p:par>
                      </p:childTnLst>
                    </p:cTn>
                  </p:par>
                  <p:par>
                    <p:cTn id="61" fill="hold">
                      <p:stCondLst>
                        <p:cond delay="indefinite"/>
                      </p:stCondLst>
                      <p:childTnLst>
                        <p:par>
                          <p:cTn id="62" fill="hold">
                            <p:stCondLst>
                              <p:cond delay="0"/>
                            </p:stCondLst>
                            <p:childTnLst>
                              <p:par>
                                <p:cTn id="63" presetID="53" presetClass="entr" presetSubtype="16" fill="hold" grpId="0" nodeType="clickEffect">
                                  <p:stCondLst>
                                    <p:cond delay="0"/>
                                  </p:stCondLst>
                                  <p:childTnLst>
                                    <p:set>
                                      <p:cBhvr>
                                        <p:cTn id="64" dur="1" fill="hold">
                                          <p:stCondLst>
                                            <p:cond delay="0"/>
                                          </p:stCondLst>
                                        </p:cTn>
                                        <p:tgtEl>
                                          <p:spTgt spid="35"/>
                                        </p:tgtEl>
                                        <p:attrNameLst>
                                          <p:attrName>style.visibility</p:attrName>
                                        </p:attrNameLst>
                                      </p:cBhvr>
                                      <p:to>
                                        <p:strVal val="visible"/>
                                      </p:to>
                                    </p:set>
                                    <p:anim calcmode="lin" valueType="num">
                                      <p:cBhvr>
                                        <p:cTn id="65" dur="500" fill="hold"/>
                                        <p:tgtEl>
                                          <p:spTgt spid="35"/>
                                        </p:tgtEl>
                                        <p:attrNameLst>
                                          <p:attrName>ppt_w</p:attrName>
                                        </p:attrNameLst>
                                      </p:cBhvr>
                                      <p:tavLst>
                                        <p:tav tm="0">
                                          <p:val>
                                            <p:fltVal val="0"/>
                                          </p:val>
                                        </p:tav>
                                        <p:tav tm="100000">
                                          <p:val>
                                            <p:strVal val="#ppt_w"/>
                                          </p:val>
                                        </p:tav>
                                      </p:tavLst>
                                    </p:anim>
                                    <p:anim calcmode="lin" valueType="num">
                                      <p:cBhvr>
                                        <p:cTn id="66" dur="500" fill="hold"/>
                                        <p:tgtEl>
                                          <p:spTgt spid="35"/>
                                        </p:tgtEl>
                                        <p:attrNameLst>
                                          <p:attrName>ppt_h</p:attrName>
                                        </p:attrNameLst>
                                      </p:cBhvr>
                                      <p:tavLst>
                                        <p:tav tm="0">
                                          <p:val>
                                            <p:fltVal val="0"/>
                                          </p:val>
                                        </p:tav>
                                        <p:tav tm="100000">
                                          <p:val>
                                            <p:strVal val="#ppt_h"/>
                                          </p:val>
                                        </p:tav>
                                      </p:tavLst>
                                    </p:anim>
                                    <p:animEffect transition="in" filter="fade">
                                      <p:cBhvr>
                                        <p:cTn id="67" dur="500"/>
                                        <p:tgtEl>
                                          <p:spTgt spid="35"/>
                                        </p:tgtEl>
                                      </p:cBhvr>
                                    </p:animEffect>
                                  </p:childTnLst>
                                </p:cTn>
                              </p:par>
                            </p:childTnLst>
                          </p:cTn>
                        </p:par>
                        <p:par>
                          <p:cTn id="68" fill="hold">
                            <p:stCondLst>
                              <p:cond delay="500"/>
                            </p:stCondLst>
                            <p:childTnLst>
                              <p:par>
                                <p:cTn id="69" presetID="22" presetClass="entr" presetSubtype="8" fill="hold" grpId="0" nodeType="after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wipe(left)">
                                      <p:cBhvr>
                                        <p:cTn id="7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5" grpId="0"/>
      <p:bldP spid="3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B50081BB-4D21-47C2-B0D5-406BD4ADC6A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4939"/>
            <a:ext cx="2430146" cy="5153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矩形 1">
            <a:extLst>
              <a:ext uri="{FF2B5EF4-FFF2-40B4-BE49-F238E27FC236}">
                <a16:creationId xmlns:a16="http://schemas.microsoft.com/office/drawing/2014/main" id="{F9F06764-3F1C-45A6-BF5C-1F73AD606F61}"/>
              </a:ext>
            </a:extLst>
          </p:cNvPr>
          <p:cNvSpPr/>
          <p:nvPr/>
        </p:nvSpPr>
        <p:spPr>
          <a:xfrm>
            <a:off x="28809" y="1918740"/>
            <a:ext cx="2356790" cy="10801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6294EC3-FDE9-478F-BAF6-79FB019278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85753" y="-4939"/>
            <a:ext cx="2430146" cy="5143500"/>
          </a:xfrm>
          <a:prstGeom prst="rect">
            <a:avLst/>
          </a:prstGeom>
        </p:spPr>
      </p:pic>
      <p:sp>
        <p:nvSpPr>
          <p:cNvPr id="8" name="矩形 7">
            <a:extLst>
              <a:ext uri="{FF2B5EF4-FFF2-40B4-BE49-F238E27FC236}">
                <a16:creationId xmlns:a16="http://schemas.microsoft.com/office/drawing/2014/main" id="{37DF1478-58E3-46B3-AF24-D321F05662B1}"/>
              </a:ext>
            </a:extLst>
          </p:cNvPr>
          <p:cNvSpPr/>
          <p:nvPr/>
        </p:nvSpPr>
        <p:spPr>
          <a:xfrm>
            <a:off x="4485753" y="2570835"/>
            <a:ext cx="2430146" cy="158015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27990423-6DDD-4D94-BEF6-79247A20A169}"/>
              </a:ext>
            </a:extLst>
          </p:cNvPr>
          <p:cNvSpPr txBox="1"/>
          <p:nvPr/>
        </p:nvSpPr>
        <p:spPr>
          <a:xfrm>
            <a:off x="2535576" y="699542"/>
            <a:ext cx="1800200" cy="4062651"/>
          </a:xfrm>
          <a:prstGeom prst="rect">
            <a:avLst/>
          </a:prstGeom>
          <a:noFill/>
        </p:spPr>
        <p:txBody>
          <a:bodyPr wrap="square" lIns="0" tIns="0" rIns="0" bIns="0" rtlCol="0">
            <a:spAutoFit/>
          </a:bodyPr>
          <a:lstStyle/>
          <a:p>
            <a:r>
              <a:rPr lang="zh-CN" altLang="zh-CN" sz="1200" dirty="0">
                <a:latin typeface="Adobe 仿宋 Std R" panose="02020400000000000000" pitchFamily="18" charset="-122"/>
                <a:ea typeface="Adobe 仿宋 Std R" panose="02020400000000000000" pitchFamily="18" charset="-122"/>
              </a:rPr>
              <a:t>将商品的每个属性都单独排成一行，用户在将商品加入购物车之前，需要对每一个属性都作出选择</a:t>
            </a:r>
            <a:endParaRPr lang="en-US" altLang="zh-CN" sz="1200" dirty="0">
              <a:latin typeface="Adobe 仿宋 Std R" panose="02020400000000000000" pitchFamily="18" charset="-122"/>
              <a:ea typeface="Adobe 仿宋 Std R" panose="02020400000000000000" pitchFamily="18" charset="-122"/>
            </a:endParaRPr>
          </a:p>
          <a:p>
            <a:endParaRPr lang="en-US" altLang="zh-CN" sz="1200" dirty="0">
              <a:latin typeface="Adobe 仿宋 Std R" panose="02020400000000000000" pitchFamily="18" charset="-122"/>
              <a:ea typeface="Adobe 仿宋 Std R" panose="02020400000000000000" pitchFamily="18" charset="-122"/>
            </a:endParaRPr>
          </a:p>
          <a:p>
            <a:r>
              <a:rPr lang="zh-CN" altLang="zh-CN" sz="1200" dirty="0">
                <a:latin typeface="Adobe 仿宋 Std R" panose="02020400000000000000" pitchFamily="18" charset="-122"/>
                <a:ea typeface="Adobe 仿宋 Std R" panose="02020400000000000000" pitchFamily="18" charset="-122"/>
              </a:rPr>
              <a:t>·</a:t>
            </a:r>
            <a:r>
              <a:rPr lang="zh-CN" altLang="zh-CN" sz="1200" dirty="0">
                <a:solidFill>
                  <a:srgbClr val="FF0000"/>
                </a:solidFill>
                <a:latin typeface="Adobe 仿宋 Std R" panose="02020400000000000000" pitchFamily="18" charset="-122"/>
                <a:ea typeface="Adobe 仿宋 Std R" panose="02020400000000000000" pitchFamily="18" charset="-122"/>
              </a:rPr>
              <a:t>优点</a:t>
            </a:r>
            <a:r>
              <a:rPr lang="zh-CN" altLang="zh-CN" sz="1200" dirty="0">
                <a:latin typeface="Adobe 仿宋 Std R" panose="02020400000000000000" pitchFamily="18" charset="-122"/>
                <a:ea typeface="Adobe 仿宋 Std R" panose="02020400000000000000" pitchFamily="18" charset="-122"/>
              </a:rPr>
              <a:t>：用户可以清晰地看到属性的所有选项，并且数据表的冗余程度不会特别高</a:t>
            </a:r>
            <a:endParaRPr lang="en-US" altLang="zh-CN" sz="1200" dirty="0">
              <a:latin typeface="Adobe 仿宋 Std R" panose="02020400000000000000" pitchFamily="18" charset="-122"/>
              <a:ea typeface="Adobe 仿宋 Std R" panose="02020400000000000000" pitchFamily="18" charset="-122"/>
            </a:endParaRPr>
          </a:p>
          <a:p>
            <a:endParaRPr lang="zh-CN" altLang="zh-CN" sz="1200" dirty="0">
              <a:latin typeface="Adobe 仿宋 Std R" panose="02020400000000000000" pitchFamily="18" charset="-122"/>
              <a:ea typeface="Adobe 仿宋 Std R" panose="02020400000000000000" pitchFamily="18" charset="-122"/>
            </a:endParaRPr>
          </a:p>
          <a:p>
            <a:r>
              <a:rPr lang="zh-CN" altLang="zh-CN" sz="1200" dirty="0">
                <a:latin typeface="Adobe 仿宋 Std R" panose="02020400000000000000" pitchFamily="18" charset="-122"/>
                <a:ea typeface="Adobe 仿宋 Std R" panose="02020400000000000000" pitchFamily="18" charset="-122"/>
              </a:rPr>
              <a:t>·</a:t>
            </a:r>
            <a:r>
              <a:rPr lang="zh-CN" altLang="zh-CN" sz="1200" dirty="0">
                <a:solidFill>
                  <a:srgbClr val="FF0000"/>
                </a:solidFill>
                <a:latin typeface="Adobe 仿宋 Std R" panose="02020400000000000000" pitchFamily="18" charset="-122"/>
                <a:ea typeface="Adobe 仿宋 Std R" panose="02020400000000000000" pitchFamily="18" charset="-122"/>
              </a:rPr>
              <a:t>缺点</a:t>
            </a:r>
            <a:r>
              <a:rPr lang="zh-CN" altLang="zh-CN" sz="1200" dirty="0">
                <a:latin typeface="Adobe 仿宋 Std R" panose="02020400000000000000" pitchFamily="18" charset="-122"/>
                <a:ea typeface="Adobe 仿宋 Std R" panose="02020400000000000000" pitchFamily="18" charset="-122"/>
              </a:rPr>
              <a:t>：不是任何类型的数据库都支持</a:t>
            </a:r>
            <a:r>
              <a:rPr lang="en-US" altLang="zh-CN" sz="1200" dirty="0">
                <a:latin typeface="Adobe 仿宋 Std R" panose="02020400000000000000" pitchFamily="18" charset="-122"/>
                <a:ea typeface="Adobe 仿宋 Std R" panose="02020400000000000000" pitchFamily="18" charset="-122"/>
              </a:rPr>
              <a:t>{key:[</a:t>
            </a:r>
            <a:r>
              <a:rPr lang="en-US" altLang="zh-CN" sz="1200" dirty="0" err="1">
                <a:latin typeface="Adobe 仿宋 Std R" panose="02020400000000000000" pitchFamily="18" charset="-122"/>
                <a:ea typeface="Adobe 仿宋 Std R" panose="02020400000000000000" pitchFamily="18" charset="-122"/>
              </a:rPr>
              <a:t>value,value</a:t>
            </a:r>
            <a:r>
              <a:rPr lang="en-US" altLang="zh-CN" sz="1200" dirty="0">
                <a:latin typeface="Adobe 仿宋 Std R" panose="02020400000000000000" pitchFamily="18" charset="-122"/>
                <a:ea typeface="Adobe 仿宋 Std R" panose="02020400000000000000" pitchFamily="18" charset="-122"/>
              </a:rPr>
              <a:t>], key:[</a:t>
            </a:r>
            <a:r>
              <a:rPr lang="en-US" altLang="zh-CN" sz="1200" dirty="0" err="1">
                <a:latin typeface="Adobe 仿宋 Std R" panose="02020400000000000000" pitchFamily="18" charset="-122"/>
                <a:ea typeface="Adobe 仿宋 Std R" panose="02020400000000000000" pitchFamily="18" charset="-122"/>
              </a:rPr>
              <a:t>value,value</a:t>
            </a:r>
            <a:r>
              <a:rPr lang="en-US" altLang="zh-CN" sz="1200" dirty="0">
                <a:latin typeface="Adobe 仿宋 Std R" panose="02020400000000000000" pitchFamily="18" charset="-122"/>
                <a:ea typeface="Adobe 仿宋 Std R" panose="02020400000000000000" pitchFamily="18" charset="-122"/>
              </a:rPr>
              <a:t>]}</a:t>
            </a:r>
            <a:r>
              <a:rPr lang="zh-CN" altLang="zh-CN" sz="1200" dirty="0">
                <a:latin typeface="Adobe 仿宋 Std R" panose="02020400000000000000" pitchFamily="18" charset="-122"/>
                <a:ea typeface="Adobe 仿宋 Std R" panose="02020400000000000000" pitchFamily="18" charset="-122"/>
              </a:rPr>
              <a:t>这种存储格式，并且，当某种属性的组合无库存或不存在时，用户就需要重新选择属性，一定程度上降低了用户体验，例如：</a:t>
            </a:r>
            <a:r>
              <a:rPr lang="zh-CN" altLang="zh-CN" sz="1200" b="1" dirty="0">
                <a:latin typeface="Adobe 仿宋 Std R" panose="02020400000000000000" pitchFamily="18" charset="-122"/>
                <a:ea typeface="Adobe 仿宋 Std R" panose="02020400000000000000" pitchFamily="18" charset="-122"/>
              </a:rPr>
              <a:t>用户可能在选择了</a:t>
            </a:r>
            <a:r>
              <a:rPr lang="en-US" altLang="zh-CN" sz="1200" b="1" dirty="0">
                <a:latin typeface="Adobe 仿宋 Std R" panose="02020400000000000000" pitchFamily="18" charset="-122"/>
                <a:ea typeface="Adobe 仿宋 Std R" panose="02020400000000000000" pitchFamily="18" charset="-122"/>
              </a:rPr>
              <a:t>“</a:t>
            </a:r>
            <a:r>
              <a:rPr lang="zh-CN" altLang="zh-CN" sz="1200" b="1" dirty="0">
                <a:latin typeface="Adobe 仿宋 Std R" panose="02020400000000000000" pitchFamily="18" charset="-122"/>
                <a:ea typeface="Adobe 仿宋 Std R" panose="02020400000000000000" pitchFamily="18" charset="-122"/>
              </a:rPr>
              <a:t>紫色</a:t>
            </a:r>
            <a:r>
              <a:rPr lang="en-US" altLang="zh-CN" sz="1200" b="1" dirty="0">
                <a:latin typeface="Adobe 仿宋 Std R" panose="02020400000000000000" pitchFamily="18" charset="-122"/>
                <a:ea typeface="Adobe 仿宋 Std R" panose="02020400000000000000" pitchFamily="18" charset="-122"/>
              </a:rPr>
              <a:t>”</a:t>
            </a:r>
            <a:r>
              <a:rPr lang="zh-CN" altLang="zh-CN" sz="1200" b="1" dirty="0">
                <a:latin typeface="Adobe 仿宋 Std R" panose="02020400000000000000" pitchFamily="18" charset="-122"/>
                <a:ea typeface="Adobe 仿宋 Std R" panose="02020400000000000000" pitchFamily="18" charset="-122"/>
              </a:rPr>
              <a:t>之后，才发现这家商店没有提供</a:t>
            </a:r>
            <a:r>
              <a:rPr lang="en-US" altLang="zh-CN" sz="1200" b="1" dirty="0">
                <a:latin typeface="Adobe 仿宋 Std R" panose="02020400000000000000" pitchFamily="18" charset="-122"/>
                <a:ea typeface="Adobe 仿宋 Std R" panose="02020400000000000000" pitchFamily="18" charset="-122"/>
              </a:rPr>
              <a:t>“</a:t>
            </a:r>
            <a:r>
              <a:rPr lang="zh-CN" altLang="zh-CN" sz="1200" b="1" dirty="0">
                <a:latin typeface="Adobe 仿宋 Std R" panose="02020400000000000000" pitchFamily="18" charset="-122"/>
                <a:ea typeface="Adobe 仿宋 Std R" panose="02020400000000000000" pitchFamily="18" charset="-122"/>
              </a:rPr>
              <a:t>紫色</a:t>
            </a:r>
            <a:r>
              <a:rPr lang="en-US" altLang="zh-CN" sz="1200" b="1" dirty="0">
                <a:latin typeface="Adobe 仿宋 Std R" panose="02020400000000000000" pitchFamily="18" charset="-122"/>
                <a:ea typeface="Adobe 仿宋 Std R" panose="02020400000000000000" pitchFamily="18" charset="-122"/>
              </a:rPr>
              <a:t>+256G”</a:t>
            </a:r>
            <a:r>
              <a:rPr lang="zh-CN" altLang="zh-CN" sz="1200" b="1" dirty="0">
                <a:latin typeface="Adobe 仿宋 Std R" panose="02020400000000000000" pitchFamily="18" charset="-122"/>
                <a:ea typeface="Adobe 仿宋 Std R" panose="02020400000000000000" pitchFamily="18" charset="-122"/>
              </a:rPr>
              <a:t>这样的组合</a:t>
            </a:r>
          </a:p>
        </p:txBody>
      </p:sp>
      <p:sp>
        <p:nvSpPr>
          <p:cNvPr id="7" name="文本框 6">
            <a:extLst>
              <a:ext uri="{FF2B5EF4-FFF2-40B4-BE49-F238E27FC236}">
                <a16:creationId xmlns:a16="http://schemas.microsoft.com/office/drawing/2014/main" id="{2B21EDC4-B04B-4A53-8BF5-F3DA57159905}"/>
              </a:ext>
            </a:extLst>
          </p:cNvPr>
          <p:cNvSpPr txBox="1"/>
          <p:nvPr/>
        </p:nvSpPr>
        <p:spPr>
          <a:xfrm>
            <a:off x="7065876" y="699542"/>
            <a:ext cx="1800200" cy="3662541"/>
          </a:xfrm>
          <a:prstGeom prst="rect">
            <a:avLst/>
          </a:prstGeom>
          <a:noFill/>
        </p:spPr>
        <p:txBody>
          <a:bodyPr wrap="square" lIns="0" tIns="0" rIns="0" bIns="0" rtlCol="0">
            <a:spAutoFit/>
          </a:bodyPr>
          <a:lstStyle/>
          <a:p>
            <a:r>
              <a:rPr lang="zh-CN" altLang="zh-CN" sz="1400" dirty="0">
                <a:latin typeface="Adobe 仿宋 Std R" panose="02020400000000000000" pitchFamily="18" charset="-122"/>
                <a:ea typeface="Adobe 仿宋 Std R" panose="02020400000000000000" pitchFamily="18" charset="-122"/>
              </a:rPr>
              <a:t>用户在将商品加入购物车前，对于每一个商品属性组合进行选择。以</a:t>
            </a:r>
            <a:r>
              <a:rPr lang="en-US" altLang="zh-CN" sz="1400" dirty="0">
                <a:latin typeface="Adobe 仿宋 Std R" panose="02020400000000000000" pitchFamily="18" charset="-122"/>
                <a:ea typeface="Adobe 仿宋 Std R" panose="02020400000000000000" pitchFamily="18" charset="-122"/>
              </a:rPr>
              <a:t>iPhone 11</a:t>
            </a:r>
            <a:r>
              <a:rPr lang="zh-CN" altLang="zh-CN" sz="1400" dirty="0">
                <a:latin typeface="Adobe 仿宋 Std R" panose="02020400000000000000" pitchFamily="18" charset="-122"/>
                <a:ea typeface="Adobe 仿宋 Std R" panose="02020400000000000000" pitchFamily="18" charset="-122"/>
              </a:rPr>
              <a:t>为例，用户直接选择所需机型。</a:t>
            </a:r>
            <a:endParaRPr lang="en-US" altLang="zh-CN" sz="1400" dirty="0">
              <a:latin typeface="Adobe 仿宋 Std R" panose="02020400000000000000" pitchFamily="18" charset="-122"/>
              <a:ea typeface="Adobe 仿宋 Std R" panose="02020400000000000000" pitchFamily="18" charset="-122"/>
            </a:endParaRPr>
          </a:p>
          <a:p>
            <a:endParaRPr lang="zh-CN" altLang="zh-CN" sz="1400" dirty="0">
              <a:latin typeface="Adobe 仿宋 Std R" panose="02020400000000000000" pitchFamily="18" charset="-122"/>
              <a:ea typeface="Adobe 仿宋 Std R" panose="02020400000000000000" pitchFamily="18" charset="-122"/>
            </a:endParaRPr>
          </a:p>
          <a:p>
            <a:r>
              <a:rPr lang="zh-CN" altLang="zh-CN" sz="1400" dirty="0">
                <a:latin typeface="Adobe 仿宋 Std R" panose="02020400000000000000" pitchFamily="18" charset="-122"/>
                <a:ea typeface="Adobe 仿宋 Std R" panose="02020400000000000000" pitchFamily="18" charset="-122"/>
              </a:rPr>
              <a:t>·</a:t>
            </a:r>
            <a:r>
              <a:rPr lang="zh-CN" altLang="zh-CN" sz="1400" dirty="0">
                <a:solidFill>
                  <a:srgbClr val="FF0000"/>
                </a:solidFill>
                <a:latin typeface="Adobe 仿宋 Std R" panose="02020400000000000000" pitchFamily="18" charset="-122"/>
                <a:ea typeface="Adobe 仿宋 Std R" panose="02020400000000000000" pitchFamily="18" charset="-122"/>
              </a:rPr>
              <a:t>优点</a:t>
            </a:r>
            <a:r>
              <a:rPr lang="zh-CN" altLang="zh-CN" sz="1400" dirty="0">
                <a:latin typeface="Adobe 仿宋 Std R" panose="02020400000000000000" pitchFamily="18" charset="-122"/>
                <a:ea typeface="Adobe 仿宋 Std R" panose="02020400000000000000" pitchFamily="18" charset="-122"/>
              </a:rPr>
              <a:t>：用户可以看到商品的所有类型，并且直接选择喜爱类型，可以避免因为没有相应属性组合而重复选择的情况。</a:t>
            </a:r>
            <a:endParaRPr lang="en-US" altLang="zh-CN" sz="1400" dirty="0">
              <a:latin typeface="Adobe 仿宋 Std R" panose="02020400000000000000" pitchFamily="18" charset="-122"/>
              <a:ea typeface="Adobe 仿宋 Std R" panose="02020400000000000000" pitchFamily="18" charset="-122"/>
            </a:endParaRPr>
          </a:p>
          <a:p>
            <a:endParaRPr lang="zh-CN" altLang="zh-CN" sz="1400" dirty="0">
              <a:latin typeface="Adobe 仿宋 Std R" panose="02020400000000000000" pitchFamily="18" charset="-122"/>
              <a:ea typeface="Adobe 仿宋 Std R" panose="02020400000000000000" pitchFamily="18" charset="-122"/>
            </a:endParaRPr>
          </a:p>
          <a:p>
            <a:r>
              <a:rPr lang="zh-CN" altLang="zh-CN" sz="1400" dirty="0">
                <a:latin typeface="Adobe 仿宋 Std R" panose="02020400000000000000" pitchFamily="18" charset="-122"/>
                <a:ea typeface="Adobe 仿宋 Std R" panose="02020400000000000000" pitchFamily="18" charset="-122"/>
              </a:rPr>
              <a:t>·</a:t>
            </a:r>
            <a:r>
              <a:rPr lang="zh-CN" altLang="zh-CN" sz="1400" dirty="0">
                <a:solidFill>
                  <a:srgbClr val="FF0000"/>
                </a:solidFill>
                <a:latin typeface="Adobe 仿宋 Std R" panose="02020400000000000000" pitchFamily="18" charset="-122"/>
                <a:ea typeface="Adobe 仿宋 Std R" panose="02020400000000000000" pitchFamily="18" charset="-122"/>
              </a:rPr>
              <a:t>缺点</a:t>
            </a:r>
            <a:r>
              <a:rPr lang="zh-CN" altLang="zh-CN" sz="1400" dirty="0">
                <a:latin typeface="Adobe 仿宋 Std R" panose="02020400000000000000" pitchFamily="18" charset="-122"/>
                <a:ea typeface="Adobe 仿宋 Std R" panose="02020400000000000000" pitchFamily="18" charset="-122"/>
              </a:rPr>
              <a:t>：若商品属性过多，数据库存储属性组合的开销变大，数据返回较慢</a:t>
            </a:r>
            <a:endParaRPr lang="zh-CN" altLang="en-US" sz="1200" b="1" dirty="0">
              <a:solidFill>
                <a:schemeClr val="accent6"/>
              </a:solidFill>
              <a:latin typeface="Adobe 仿宋 Std R" panose="02020400000000000000" pitchFamily="18" charset="-122"/>
              <a:ea typeface="Adobe 仿宋 Std R" panose="02020400000000000000" pitchFamily="18" charset="-122"/>
            </a:endParaRPr>
          </a:p>
        </p:txBody>
      </p:sp>
      <p:sp>
        <p:nvSpPr>
          <p:cNvPr id="9" name="ïšľídê">
            <a:extLst>
              <a:ext uri="{FF2B5EF4-FFF2-40B4-BE49-F238E27FC236}">
                <a16:creationId xmlns:a16="http://schemas.microsoft.com/office/drawing/2014/main" id="{40EAD600-57EC-418A-99A9-C2D0C08AFAB9}"/>
              </a:ext>
            </a:extLst>
          </p:cNvPr>
          <p:cNvSpPr txBox="1">
            <a:spLocks/>
          </p:cNvSpPr>
          <p:nvPr/>
        </p:nvSpPr>
        <p:spPr bwMode="auto">
          <a:xfrm>
            <a:off x="2442339" y="195486"/>
            <a:ext cx="1623190" cy="25440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rmAutofit fontScale="70000" lnSpcReduction="20000"/>
          </a:bodyPr>
          <a:lstStyle/>
          <a:p>
            <a:pPr algn="ctr"/>
            <a:r>
              <a:rPr lang="zh-CN" altLang="zh-CN" b="1" dirty="0">
                <a:solidFill>
                  <a:srgbClr val="895FAF"/>
                </a:solidFill>
                <a:latin typeface="+mn-ea"/>
                <a:ea typeface="+mn-ea"/>
              </a:rPr>
              <a:t>商品规格的展示问题</a:t>
            </a:r>
            <a:endParaRPr lang="zh-CN" altLang="en-US" b="1" dirty="0">
              <a:solidFill>
                <a:srgbClr val="895FAF"/>
              </a:solidFill>
              <a:latin typeface="+mn-ea"/>
              <a:ea typeface="+mn-ea"/>
              <a:cs typeface="+mn-ea"/>
              <a:sym typeface="+mn-lt"/>
            </a:endParaRPr>
          </a:p>
        </p:txBody>
      </p:sp>
    </p:spTree>
    <p:extLst>
      <p:ext uri="{BB962C8B-B14F-4D97-AF65-F5344CB8AC3E}">
        <p14:creationId xmlns:p14="http://schemas.microsoft.com/office/powerpoint/2010/main" val="22693580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15A09695-5195-4DBC-A874-F3FE0C9A4E23}"/>
              </a:ext>
            </a:extLst>
          </p:cNvPr>
          <p:cNvSpPr/>
          <p:nvPr/>
        </p:nvSpPr>
        <p:spPr>
          <a:xfrm>
            <a:off x="755576" y="267495"/>
            <a:ext cx="2664296" cy="523220"/>
          </a:xfrm>
          <a:prstGeom prst="rect">
            <a:avLst/>
          </a:prstGeom>
        </p:spPr>
        <p:txBody>
          <a:bodyPr wrap="square">
            <a:spAutoFit/>
          </a:bodyPr>
          <a:lstStyle/>
          <a:p>
            <a:r>
              <a:rPr lang="en-US" altLang="zh-CN" sz="2800" b="1" dirty="0">
                <a:solidFill>
                  <a:srgbClr val="895FAF"/>
                </a:solidFill>
                <a:ea typeface="方正细谭黑简体" panose="02000000000000000000" pitchFamily="2" charset="-122"/>
                <a:cs typeface="+mn-ea"/>
                <a:sym typeface="+mn-lt"/>
              </a:rPr>
              <a:t>SPU</a:t>
            </a:r>
            <a:r>
              <a:rPr lang="zh-CN" altLang="en-US" sz="2800" b="1" dirty="0">
                <a:solidFill>
                  <a:srgbClr val="895FAF"/>
                </a:solidFill>
                <a:ea typeface="方正细谭黑简体" panose="02000000000000000000" pitchFamily="2" charset="-122"/>
                <a:cs typeface="+mn-ea"/>
                <a:sym typeface="+mn-lt"/>
              </a:rPr>
              <a:t>和</a:t>
            </a:r>
            <a:r>
              <a:rPr lang="en-US" altLang="zh-CN" sz="2800" b="1" dirty="0">
                <a:solidFill>
                  <a:srgbClr val="895FAF"/>
                </a:solidFill>
                <a:ea typeface="方正细谭黑简体" panose="02000000000000000000" pitchFamily="2" charset="-122"/>
                <a:cs typeface="+mn-ea"/>
                <a:sym typeface="+mn-lt"/>
              </a:rPr>
              <a:t>SKU</a:t>
            </a:r>
            <a:r>
              <a:rPr lang="zh-CN" altLang="en-US" sz="2800" b="1" dirty="0">
                <a:solidFill>
                  <a:srgbClr val="895FAF"/>
                </a:solidFill>
                <a:ea typeface="方正细谭黑简体" panose="02000000000000000000" pitchFamily="2" charset="-122"/>
                <a:cs typeface="+mn-ea"/>
                <a:sym typeface="+mn-lt"/>
              </a:rPr>
              <a:t>设计</a:t>
            </a:r>
            <a:endParaRPr lang="zh-CN" altLang="en-US" sz="2800" dirty="0"/>
          </a:p>
        </p:txBody>
      </p:sp>
      <p:sp>
        <p:nvSpPr>
          <p:cNvPr id="7" name="文本框 6">
            <a:extLst>
              <a:ext uri="{FF2B5EF4-FFF2-40B4-BE49-F238E27FC236}">
                <a16:creationId xmlns:a16="http://schemas.microsoft.com/office/drawing/2014/main" id="{B33429F8-7378-409E-A27F-167049786F66}"/>
              </a:ext>
            </a:extLst>
          </p:cNvPr>
          <p:cNvSpPr txBox="1"/>
          <p:nvPr/>
        </p:nvSpPr>
        <p:spPr>
          <a:xfrm>
            <a:off x="1043608" y="1347614"/>
            <a:ext cx="5832648" cy="1384995"/>
          </a:xfrm>
          <a:prstGeom prst="rect">
            <a:avLst/>
          </a:prstGeom>
          <a:noFill/>
        </p:spPr>
        <p:txBody>
          <a:bodyPr wrap="square" lIns="0" tIns="0" rIns="0" bIns="0" rtlCol="0">
            <a:spAutoFit/>
          </a:bodyPr>
          <a:lstStyle/>
          <a:p>
            <a:r>
              <a:rPr lang="en-US" altLang="zh-CN" dirty="0">
                <a:solidFill>
                  <a:srgbClr val="245891"/>
                </a:solidFill>
                <a:latin typeface="+mn-ea"/>
                <a:ea typeface="+mn-ea"/>
              </a:rPr>
              <a:t>       </a:t>
            </a:r>
            <a:r>
              <a:rPr lang="zh-CN" altLang="zh-CN" dirty="0">
                <a:solidFill>
                  <a:srgbClr val="245891"/>
                </a:solidFill>
                <a:latin typeface="+mn-ea"/>
                <a:ea typeface="+mn-ea"/>
              </a:rPr>
              <a:t>根据商品的属性类别分成两个层次，商品的关键属性</a:t>
            </a:r>
            <a:r>
              <a:rPr lang="zh-CN" altLang="en-US" dirty="0">
                <a:solidFill>
                  <a:srgbClr val="245891"/>
                </a:solidFill>
                <a:latin typeface="+mn-ea"/>
                <a:ea typeface="+mn-ea"/>
              </a:rPr>
              <a:t>对应</a:t>
            </a:r>
            <a:r>
              <a:rPr lang="en-US" altLang="zh-CN" dirty="0">
                <a:solidFill>
                  <a:srgbClr val="245891"/>
                </a:solidFill>
                <a:latin typeface="+mn-ea"/>
                <a:ea typeface="+mn-ea"/>
              </a:rPr>
              <a:t>SPU</a:t>
            </a:r>
            <a:r>
              <a:rPr lang="zh-CN" altLang="zh-CN" dirty="0">
                <a:solidFill>
                  <a:srgbClr val="245891"/>
                </a:solidFill>
                <a:latin typeface="+mn-ea"/>
                <a:ea typeface="+mn-ea"/>
              </a:rPr>
              <a:t>（不会影响到库存和价格的属性，与商品是一对一的关系），商品的销售属性</a:t>
            </a:r>
            <a:r>
              <a:rPr lang="zh-CN" altLang="en-US" dirty="0">
                <a:solidFill>
                  <a:srgbClr val="245891"/>
                </a:solidFill>
                <a:latin typeface="+mn-ea"/>
                <a:ea typeface="+mn-ea"/>
              </a:rPr>
              <a:t>对应</a:t>
            </a:r>
            <a:r>
              <a:rPr lang="en-US" altLang="zh-CN" dirty="0">
                <a:solidFill>
                  <a:srgbClr val="245891"/>
                </a:solidFill>
                <a:latin typeface="+mn-ea"/>
                <a:ea typeface="+mn-ea"/>
              </a:rPr>
              <a:t>SKU</a:t>
            </a:r>
            <a:r>
              <a:rPr lang="zh-CN" altLang="zh-CN" dirty="0">
                <a:solidFill>
                  <a:srgbClr val="245891"/>
                </a:solidFill>
                <a:latin typeface="+mn-ea"/>
                <a:ea typeface="+mn-ea"/>
              </a:rPr>
              <a:t>（会影响到库存和价格的属性，与商品是多对一的关系）</a:t>
            </a:r>
            <a:r>
              <a:rPr lang="zh-CN" altLang="en-US" dirty="0">
                <a:solidFill>
                  <a:srgbClr val="245891"/>
                </a:solidFill>
                <a:latin typeface="+mn-ea"/>
                <a:ea typeface="+mn-ea"/>
              </a:rPr>
              <a:t>，以此来实现不同级别的统计分析</a:t>
            </a:r>
            <a:endParaRPr lang="zh-CN" altLang="en-US" sz="1600" dirty="0">
              <a:solidFill>
                <a:srgbClr val="245891"/>
              </a:solidFill>
              <a:latin typeface="+mn-ea"/>
              <a:ea typeface="+mn-ea"/>
            </a:endParaRPr>
          </a:p>
        </p:txBody>
      </p:sp>
    </p:spTree>
    <p:extLst>
      <p:ext uri="{BB962C8B-B14F-4D97-AF65-F5344CB8AC3E}">
        <p14:creationId xmlns:p14="http://schemas.microsoft.com/office/powerpoint/2010/main" val="35683540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94BEA38-8553-4667-9077-23155B52A487}"/>
              </a:ext>
            </a:extLst>
          </p:cNvPr>
          <p:cNvSpPr txBox="1"/>
          <p:nvPr/>
        </p:nvSpPr>
        <p:spPr>
          <a:xfrm>
            <a:off x="1475656" y="1707654"/>
            <a:ext cx="5878367" cy="1661993"/>
          </a:xfrm>
          <a:prstGeom prst="rect">
            <a:avLst/>
          </a:prstGeom>
          <a:noFill/>
        </p:spPr>
        <p:txBody>
          <a:bodyPr wrap="square" lIns="0" tIns="0" rIns="0" bIns="0" rtlCol="0">
            <a:spAutoFit/>
          </a:bodyPr>
          <a:lstStyle/>
          <a:p>
            <a:r>
              <a:rPr lang="en-US" altLang="zh-CN" dirty="0">
                <a:solidFill>
                  <a:srgbClr val="245891"/>
                </a:solidFill>
                <a:latin typeface="+mn-ea"/>
                <a:ea typeface="+mn-ea"/>
              </a:rPr>
              <a:t>·</a:t>
            </a:r>
            <a:r>
              <a:rPr lang="zh-CN" altLang="en-US" dirty="0">
                <a:solidFill>
                  <a:schemeClr val="tx1">
                    <a:lumMod val="95000"/>
                    <a:lumOff val="5000"/>
                  </a:schemeClr>
                </a:solidFill>
                <a:latin typeface="+mn-ea"/>
                <a:ea typeface="+mn-ea"/>
              </a:rPr>
              <a:t>下架商品操作</a:t>
            </a:r>
            <a:r>
              <a:rPr lang="zh-CN" altLang="en-US" dirty="0">
                <a:solidFill>
                  <a:srgbClr val="245891"/>
                </a:solidFill>
                <a:latin typeface="+mn-ea"/>
                <a:ea typeface="+mn-ea"/>
              </a:rPr>
              <a:t>：</a:t>
            </a:r>
            <a:r>
              <a:rPr lang="zh-CN" altLang="zh-CN" dirty="0">
                <a:solidFill>
                  <a:srgbClr val="245891"/>
                </a:solidFill>
                <a:latin typeface="+mn-ea"/>
                <a:ea typeface="+mn-ea"/>
              </a:rPr>
              <a:t>在</a:t>
            </a:r>
            <a:r>
              <a:rPr lang="en-US" altLang="zh-CN" dirty="0">
                <a:solidFill>
                  <a:srgbClr val="245891"/>
                </a:solidFill>
                <a:latin typeface="+mn-ea"/>
                <a:ea typeface="+mn-ea"/>
              </a:rPr>
              <a:t>SPU</a:t>
            </a:r>
            <a:r>
              <a:rPr lang="zh-CN" altLang="zh-CN" dirty="0">
                <a:solidFill>
                  <a:srgbClr val="245891"/>
                </a:solidFill>
                <a:latin typeface="+mn-ea"/>
                <a:ea typeface="+mn-ea"/>
              </a:rPr>
              <a:t>表增加了一个新的字段“状态”在售</a:t>
            </a:r>
            <a:r>
              <a:rPr lang="en-US" altLang="zh-CN" dirty="0">
                <a:solidFill>
                  <a:srgbClr val="245891"/>
                </a:solidFill>
                <a:latin typeface="+mn-ea"/>
                <a:ea typeface="+mn-ea"/>
              </a:rPr>
              <a:t>/</a:t>
            </a:r>
            <a:r>
              <a:rPr lang="zh-CN" altLang="zh-CN" dirty="0">
                <a:solidFill>
                  <a:srgbClr val="245891"/>
                </a:solidFill>
                <a:latin typeface="+mn-ea"/>
                <a:ea typeface="+mn-ea"/>
              </a:rPr>
              <a:t>下架，保存商品信息</a:t>
            </a:r>
            <a:endParaRPr lang="en-US" altLang="zh-CN" dirty="0">
              <a:solidFill>
                <a:srgbClr val="245891"/>
              </a:solidFill>
              <a:latin typeface="+mn-ea"/>
              <a:ea typeface="+mn-ea"/>
            </a:endParaRPr>
          </a:p>
          <a:p>
            <a:endParaRPr lang="en-US" altLang="zh-CN" dirty="0">
              <a:solidFill>
                <a:srgbClr val="245891"/>
              </a:solidFill>
              <a:latin typeface="+mn-ea"/>
              <a:ea typeface="+mn-ea"/>
            </a:endParaRPr>
          </a:p>
          <a:p>
            <a:r>
              <a:rPr lang="en-US" altLang="zh-CN" dirty="0">
                <a:solidFill>
                  <a:srgbClr val="245891"/>
                </a:solidFill>
                <a:latin typeface="+mn-ea"/>
                <a:ea typeface="+mn-ea"/>
              </a:rPr>
              <a:t>·</a:t>
            </a:r>
            <a:r>
              <a:rPr lang="zh-CN" altLang="en-US" dirty="0">
                <a:solidFill>
                  <a:schemeClr val="tx1">
                    <a:lumMod val="95000"/>
                    <a:lumOff val="5000"/>
                  </a:schemeClr>
                </a:solidFill>
                <a:latin typeface="+mn-ea"/>
                <a:ea typeface="+mn-ea"/>
              </a:rPr>
              <a:t>下架商品管理</a:t>
            </a:r>
            <a:r>
              <a:rPr lang="zh-CN" altLang="en-US" dirty="0">
                <a:solidFill>
                  <a:srgbClr val="245891"/>
                </a:solidFill>
                <a:latin typeface="+mn-ea"/>
                <a:ea typeface="+mn-ea"/>
              </a:rPr>
              <a:t>：</a:t>
            </a:r>
            <a:r>
              <a:rPr lang="zh-CN" altLang="zh-CN" dirty="0">
                <a:solidFill>
                  <a:srgbClr val="245891"/>
                </a:solidFill>
                <a:latin typeface="+mn-ea"/>
                <a:ea typeface="+mn-ea"/>
              </a:rPr>
              <a:t>平台的后端管理</a:t>
            </a:r>
            <a:r>
              <a:rPr lang="en-US" altLang="zh-CN" dirty="0">
                <a:solidFill>
                  <a:srgbClr val="245891"/>
                </a:solidFill>
                <a:latin typeface="+mn-ea"/>
                <a:ea typeface="+mn-ea"/>
              </a:rPr>
              <a:t>/</a:t>
            </a:r>
            <a:r>
              <a:rPr lang="zh-CN" altLang="zh-CN" dirty="0">
                <a:solidFill>
                  <a:srgbClr val="245891"/>
                </a:solidFill>
                <a:latin typeface="+mn-ea"/>
                <a:ea typeface="+mn-ea"/>
              </a:rPr>
              <a:t>开发人员，可以定期（例如半年</a:t>
            </a:r>
            <a:r>
              <a:rPr lang="en-US" altLang="zh-CN" dirty="0">
                <a:solidFill>
                  <a:srgbClr val="245891"/>
                </a:solidFill>
                <a:latin typeface="+mn-ea"/>
                <a:ea typeface="+mn-ea"/>
              </a:rPr>
              <a:t>/</a:t>
            </a:r>
            <a:r>
              <a:rPr lang="zh-CN" altLang="zh-CN" dirty="0">
                <a:solidFill>
                  <a:srgbClr val="245891"/>
                </a:solidFill>
                <a:latin typeface="+mn-ea"/>
                <a:ea typeface="+mn-ea"/>
              </a:rPr>
              <a:t>一年）清除数据表中状态为</a:t>
            </a:r>
            <a:r>
              <a:rPr lang="en-US" altLang="zh-CN" dirty="0">
                <a:solidFill>
                  <a:srgbClr val="245891"/>
                </a:solidFill>
                <a:latin typeface="+mn-ea"/>
                <a:ea typeface="+mn-ea"/>
              </a:rPr>
              <a:t>“</a:t>
            </a:r>
            <a:r>
              <a:rPr lang="zh-CN" altLang="zh-CN" dirty="0">
                <a:solidFill>
                  <a:srgbClr val="245891"/>
                </a:solidFill>
                <a:latin typeface="+mn-ea"/>
                <a:ea typeface="+mn-ea"/>
              </a:rPr>
              <a:t>下架</a:t>
            </a:r>
            <a:r>
              <a:rPr lang="en-US" altLang="zh-CN" dirty="0">
                <a:solidFill>
                  <a:srgbClr val="245891"/>
                </a:solidFill>
                <a:latin typeface="+mn-ea"/>
                <a:ea typeface="+mn-ea"/>
              </a:rPr>
              <a:t>”</a:t>
            </a:r>
            <a:r>
              <a:rPr lang="zh-CN" altLang="zh-CN" dirty="0">
                <a:solidFill>
                  <a:srgbClr val="245891"/>
                </a:solidFill>
                <a:latin typeface="+mn-ea"/>
                <a:ea typeface="+mn-ea"/>
              </a:rPr>
              <a:t>的商品信息，从而在一定程度上释放数据表的空间</a:t>
            </a:r>
            <a:endParaRPr lang="zh-CN" altLang="en-US" sz="1600" b="1" dirty="0">
              <a:solidFill>
                <a:srgbClr val="245891"/>
              </a:solidFill>
              <a:latin typeface="+mn-ea"/>
              <a:ea typeface="+mn-ea"/>
            </a:endParaRPr>
          </a:p>
        </p:txBody>
      </p:sp>
      <p:sp>
        <p:nvSpPr>
          <p:cNvPr id="3" name="ïšľïḓê">
            <a:extLst>
              <a:ext uri="{FF2B5EF4-FFF2-40B4-BE49-F238E27FC236}">
                <a16:creationId xmlns:a16="http://schemas.microsoft.com/office/drawing/2014/main" id="{DFFA7BD8-1DDB-4236-9AF0-696AA3CFFB06}"/>
              </a:ext>
            </a:extLst>
          </p:cNvPr>
          <p:cNvSpPr txBox="1">
            <a:spLocks/>
          </p:cNvSpPr>
          <p:nvPr/>
        </p:nvSpPr>
        <p:spPr bwMode="auto">
          <a:xfrm>
            <a:off x="611560" y="267494"/>
            <a:ext cx="1623190" cy="37360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lIns="90000">
            <a:noAutofit/>
          </a:bodyPr>
          <a:lstStyle/>
          <a:p>
            <a:pPr algn="ctr"/>
            <a:r>
              <a:rPr lang="zh-CN" altLang="zh-CN" sz="1600" b="1" dirty="0">
                <a:solidFill>
                  <a:srgbClr val="895FAF"/>
                </a:solidFill>
                <a:latin typeface="+mn-ea"/>
                <a:ea typeface="+mn-ea"/>
              </a:rPr>
              <a:t>下架商品情况</a:t>
            </a:r>
            <a:endParaRPr lang="zh-CN" altLang="en-US" sz="1600" b="1" dirty="0">
              <a:solidFill>
                <a:srgbClr val="895FAF"/>
              </a:solidFill>
              <a:latin typeface="+mn-ea"/>
              <a:ea typeface="+mn-ea"/>
              <a:cs typeface="+mn-ea"/>
              <a:sym typeface="+mn-lt"/>
            </a:endParaRPr>
          </a:p>
        </p:txBody>
      </p:sp>
    </p:spTree>
    <p:extLst>
      <p:ext uri="{BB962C8B-B14F-4D97-AF65-F5344CB8AC3E}">
        <p14:creationId xmlns:p14="http://schemas.microsoft.com/office/powerpoint/2010/main" val="14284444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C32655B-A88A-4A32-9821-29F0AE8EC687}"/>
              </a:ext>
            </a:extLst>
          </p:cNvPr>
          <p:cNvSpPr/>
          <p:nvPr/>
        </p:nvSpPr>
        <p:spPr>
          <a:xfrm>
            <a:off x="467544" y="326055"/>
            <a:ext cx="2276584" cy="369332"/>
          </a:xfrm>
          <a:prstGeom prst="rect">
            <a:avLst/>
          </a:prstGeom>
        </p:spPr>
        <p:txBody>
          <a:bodyPr wrap="none">
            <a:spAutoFit/>
          </a:bodyPr>
          <a:lstStyle/>
          <a:p>
            <a:pPr algn="ctr"/>
            <a:r>
              <a:rPr lang="zh-CN" altLang="zh-CN" b="1" dirty="0">
                <a:solidFill>
                  <a:srgbClr val="895FAF"/>
                </a:solidFill>
                <a:latin typeface="+mn-ea"/>
                <a:ea typeface="+mn-ea"/>
              </a:rPr>
              <a:t>前后端数据交互受阻</a:t>
            </a:r>
            <a:endParaRPr lang="zh-CN" altLang="en-US" b="1" dirty="0">
              <a:solidFill>
                <a:srgbClr val="895FAF"/>
              </a:solidFill>
              <a:latin typeface="+mn-ea"/>
              <a:ea typeface="+mn-ea"/>
              <a:cs typeface="+mn-ea"/>
              <a:sym typeface="+mn-lt"/>
            </a:endParaRPr>
          </a:p>
        </p:txBody>
      </p:sp>
      <p:sp>
        <p:nvSpPr>
          <p:cNvPr id="3" name="矩形 2">
            <a:extLst>
              <a:ext uri="{FF2B5EF4-FFF2-40B4-BE49-F238E27FC236}">
                <a16:creationId xmlns:a16="http://schemas.microsoft.com/office/drawing/2014/main" id="{B85F01C9-DDFD-4F2E-85F0-F28BE6DA86B7}"/>
              </a:ext>
            </a:extLst>
          </p:cNvPr>
          <p:cNvSpPr/>
          <p:nvPr/>
        </p:nvSpPr>
        <p:spPr>
          <a:xfrm>
            <a:off x="1115616" y="1347614"/>
            <a:ext cx="6246440" cy="2308324"/>
          </a:xfrm>
          <a:prstGeom prst="rect">
            <a:avLst/>
          </a:prstGeom>
        </p:spPr>
        <p:txBody>
          <a:bodyPr wrap="square">
            <a:spAutoFit/>
          </a:bodyPr>
          <a:lstStyle/>
          <a:p>
            <a:pPr indent="228600" algn="just">
              <a:spcAft>
                <a:spcPts val="0"/>
              </a:spcAft>
            </a:pPr>
            <a:r>
              <a:rPr lang="zh-CN" altLang="zh-CN" kern="100" dirty="0">
                <a:solidFill>
                  <a:schemeClr val="accent3">
                    <a:lumMod val="50000"/>
                  </a:schemeClr>
                </a:solidFill>
                <a:latin typeface="+mn-ea"/>
                <a:ea typeface="+mn-ea"/>
                <a:cs typeface="Times New Roman" panose="02020603050405020304" pitchFamily="18" charset="0"/>
              </a:rPr>
              <a:t>·</a:t>
            </a:r>
            <a:r>
              <a:rPr lang="zh-CN" altLang="zh-CN" kern="100" dirty="0">
                <a:solidFill>
                  <a:schemeClr val="tx1">
                    <a:lumMod val="95000"/>
                    <a:lumOff val="5000"/>
                  </a:schemeClr>
                </a:solidFill>
                <a:latin typeface="+mn-ea"/>
                <a:ea typeface="+mn-ea"/>
                <a:cs typeface="Times New Roman" panose="02020603050405020304" pitchFamily="18" charset="0"/>
              </a:rPr>
              <a:t>情况</a:t>
            </a:r>
            <a:r>
              <a:rPr lang="zh-CN" altLang="zh-CN" kern="100" dirty="0">
                <a:solidFill>
                  <a:schemeClr val="accent3">
                    <a:lumMod val="50000"/>
                  </a:schemeClr>
                </a:solidFill>
                <a:latin typeface="+mn-ea"/>
                <a:ea typeface="+mn-ea"/>
                <a:cs typeface="Times New Roman" panose="02020603050405020304" pitchFamily="18" charset="0"/>
              </a:rPr>
              <a:t>：</a:t>
            </a:r>
          </a:p>
          <a:p>
            <a:pPr indent="228600">
              <a:spcAft>
                <a:spcPts val="0"/>
              </a:spcAft>
            </a:pPr>
            <a:r>
              <a:rPr lang="zh-CN" altLang="zh-CN" kern="100" dirty="0">
                <a:solidFill>
                  <a:srgbClr val="245891"/>
                </a:solidFill>
                <a:latin typeface="+mn-ea"/>
                <a:ea typeface="+mn-ea"/>
                <a:cs typeface="Times New Roman" panose="02020603050405020304" pitchFamily="18" charset="0"/>
              </a:rPr>
              <a:t>由于负责后端开发的同学租用的云服务器未能正式投入使用，我们的项目只能运行在本地服务器上，这就导致了负责开发的其他成员无法在自己的设备上运行完整的代码</a:t>
            </a:r>
            <a:endParaRPr lang="en-US" altLang="zh-CN" kern="100" dirty="0">
              <a:solidFill>
                <a:srgbClr val="245891"/>
              </a:solidFill>
              <a:latin typeface="+mn-ea"/>
              <a:ea typeface="+mn-ea"/>
              <a:cs typeface="Times New Roman" panose="02020603050405020304" pitchFamily="18" charset="0"/>
            </a:endParaRPr>
          </a:p>
          <a:p>
            <a:pPr indent="228600">
              <a:spcAft>
                <a:spcPts val="0"/>
              </a:spcAft>
            </a:pPr>
            <a:endParaRPr lang="zh-CN" altLang="zh-CN" kern="100" dirty="0">
              <a:solidFill>
                <a:srgbClr val="245891"/>
              </a:solidFill>
              <a:latin typeface="+mn-ea"/>
              <a:ea typeface="+mn-ea"/>
              <a:cs typeface="Times New Roman" panose="02020603050405020304" pitchFamily="18" charset="0"/>
            </a:endParaRPr>
          </a:p>
          <a:p>
            <a:pPr indent="228600">
              <a:spcAft>
                <a:spcPts val="0"/>
              </a:spcAft>
            </a:pPr>
            <a:r>
              <a:rPr lang="zh-CN" altLang="zh-CN" kern="100" dirty="0">
                <a:solidFill>
                  <a:schemeClr val="accent3">
                    <a:lumMod val="50000"/>
                  </a:schemeClr>
                </a:solidFill>
                <a:latin typeface="+mn-ea"/>
                <a:ea typeface="+mn-ea"/>
                <a:cs typeface="Times New Roman" panose="02020603050405020304" pitchFamily="18" charset="0"/>
              </a:rPr>
              <a:t>·</a:t>
            </a:r>
            <a:r>
              <a:rPr lang="zh-CN" altLang="zh-CN" kern="100" dirty="0">
                <a:solidFill>
                  <a:schemeClr val="tx1">
                    <a:lumMod val="95000"/>
                    <a:lumOff val="5000"/>
                  </a:schemeClr>
                </a:solidFill>
                <a:latin typeface="+mn-ea"/>
                <a:ea typeface="+mn-ea"/>
                <a:cs typeface="Times New Roman" panose="02020603050405020304" pitchFamily="18" charset="0"/>
              </a:rPr>
              <a:t>解决方案</a:t>
            </a:r>
            <a:r>
              <a:rPr lang="zh-CN" altLang="zh-CN" kern="100" dirty="0">
                <a:solidFill>
                  <a:schemeClr val="accent3">
                    <a:lumMod val="50000"/>
                  </a:schemeClr>
                </a:solidFill>
                <a:latin typeface="+mn-ea"/>
                <a:ea typeface="+mn-ea"/>
                <a:cs typeface="Times New Roman" panose="02020603050405020304" pitchFamily="18" charset="0"/>
              </a:rPr>
              <a:t>：</a:t>
            </a:r>
          </a:p>
          <a:p>
            <a:r>
              <a:rPr lang="zh-CN" altLang="zh-CN" dirty="0">
                <a:solidFill>
                  <a:srgbClr val="245891"/>
                </a:solidFill>
                <a:latin typeface="+mn-ea"/>
                <a:ea typeface="+mn-ea"/>
                <a:cs typeface="Times New Roman" panose="02020603050405020304" pitchFamily="18" charset="0"/>
              </a:rPr>
              <a:t>通过多次的开启屏幕分享</a:t>
            </a:r>
            <a:r>
              <a:rPr lang="en-US" altLang="zh-CN" dirty="0">
                <a:solidFill>
                  <a:srgbClr val="245891"/>
                </a:solidFill>
                <a:latin typeface="+mn-ea"/>
                <a:ea typeface="+mn-ea"/>
                <a:cs typeface="Times New Roman" panose="02020603050405020304" pitchFamily="18" charset="0"/>
              </a:rPr>
              <a:t>(QQ</a:t>
            </a:r>
            <a:r>
              <a:rPr lang="zh-CN" altLang="zh-CN" dirty="0">
                <a:solidFill>
                  <a:srgbClr val="245891"/>
                </a:solidFill>
                <a:latin typeface="+mn-ea"/>
                <a:ea typeface="+mn-ea"/>
                <a:cs typeface="Times New Roman" panose="02020603050405020304" pitchFamily="18" charset="0"/>
              </a:rPr>
              <a:t>电话</a:t>
            </a:r>
            <a:r>
              <a:rPr lang="en-US" altLang="zh-CN" dirty="0">
                <a:solidFill>
                  <a:srgbClr val="245891"/>
                </a:solidFill>
                <a:latin typeface="+mn-ea"/>
                <a:ea typeface="+mn-ea"/>
                <a:cs typeface="Times New Roman" panose="02020603050405020304" pitchFamily="18" charset="0"/>
              </a:rPr>
              <a:t>)</a:t>
            </a:r>
            <a:r>
              <a:rPr lang="zh-CN" altLang="zh-CN" dirty="0">
                <a:solidFill>
                  <a:srgbClr val="245891"/>
                </a:solidFill>
                <a:latin typeface="+mn-ea"/>
                <a:ea typeface="+mn-ea"/>
                <a:cs typeface="Times New Roman" panose="02020603050405020304" pitchFamily="18" charset="0"/>
              </a:rPr>
              <a:t>来排查错误，一定程度上降低了调试和开发的效率</a:t>
            </a:r>
            <a:endParaRPr lang="zh-CN" altLang="en-US" dirty="0">
              <a:solidFill>
                <a:srgbClr val="245891"/>
              </a:solidFill>
              <a:latin typeface="+mn-ea"/>
              <a:ea typeface="+mn-ea"/>
            </a:endParaRPr>
          </a:p>
        </p:txBody>
      </p:sp>
    </p:spTree>
    <p:extLst>
      <p:ext uri="{BB962C8B-B14F-4D97-AF65-F5344CB8AC3E}">
        <p14:creationId xmlns:p14="http://schemas.microsoft.com/office/powerpoint/2010/main" val="2510550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4588682" y="2541841"/>
            <a:ext cx="891540" cy="0"/>
          </a:xfrm>
          <a:prstGeom prst="line">
            <a:avLst/>
          </a:prstGeom>
          <a:ln w="12700">
            <a:solidFill>
              <a:schemeClr val="tx1">
                <a:lumMod val="65000"/>
                <a:lumOff val="35000"/>
              </a:schemeClr>
            </a:solidFill>
            <a:prstDash val="sysDot"/>
            <a:headEnd type="none" w="sm" len="sm"/>
            <a:tailEnd type="oval" w="sm" len="sm"/>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5183042" y="3146148"/>
            <a:ext cx="2562345" cy="304753"/>
          </a:xfrm>
          <a:prstGeom prst="rect">
            <a:avLst/>
          </a:prstGeom>
        </p:spPr>
        <p:txBody>
          <a:bodyPr wrap="square" lIns="0" tIns="0" rIns="0" bIns="0">
            <a:noAutofit/>
          </a:bodyPr>
          <a:lstStyle/>
          <a:p>
            <a:pPr>
              <a:lnSpc>
                <a:spcPct val="120000"/>
              </a:lnSpc>
            </a:pPr>
            <a:r>
              <a:rPr lang="zh-CN" altLang="zh-CN" sz="1200" dirty="0">
                <a:latin typeface="+mn-ea"/>
                <a:ea typeface="+mn-ea"/>
              </a:rPr>
              <a:t>每次的项目成果展示抓住本周展示重点，制作</a:t>
            </a:r>
            <a:r>
              <a:rPr lang="en-US" altLang="zh-CN" sz="1200" dirty="0">
                <a:latin typeface="+mn-ea"/>
                <a:ea typeface="+mn-ea"/>
              </a:rPr>
              <a:t>PPT</a:t>
            </a:r>
            <a:r>
              <a:rPr lang="zh-CN" altLang="zh-CN" sz="1200" dirty="0">
                <a:latin typeface="+mn-ea"/>
                <a:ea typeface="+mn-ea"/>
              </a:rPr>
              <a:t>让客户更直观的地感受我们的项目进度</a:t>
            </a:r>
            <a:endParaRPr lang="zh-CN" altLang="en-US" sz="700" dirty="0">
              <a:solidFill>
                <a:schemeClr val="dk1">
                  <a:lumMod val="100000"/>
                </a:schemeClr>
              </a:solidFill>
              <a:effectLst/>
              <a:latin typeface="+mn-ea"/>
              <a:ea typeface="+mn-ea"/>
              <a:cs typeface="+mn-ea"/>
              <a:sym typeface="+mn-lt"/>
            </a:endParaRPr>
          </a:p>
        </p:txBody>
      </p:sp>
      <p:sp>
        <p:nvSpPr>
          <p:cNvPr id="7" name="文本框 16"/>
          <p:cNvSpPr txBox="1"/>
          <p:nvPr/>
        </p:nvSpPr>
        <p:spPr>
          <a:xfrm>
            <a:off x="5183042" y="1474672"/>
            <a:ext cx="2789230" cy="158967"/>
          </a:xfrm>
          <a:prstGeom prst="rect">
            <a:avLst/>
          </a:prstGeom>
          <a:noFill/>
        </p:spPr>
        <p:txBody>
          <a:bodyPr wrap="square" lIns="0" tIns="0" rIns="0" bIns="0">
            <a:noAutofit/>
          </a:bodyPr>
          <a:lstStyle/>
          <a:p>
            <a:pPr>
              <a:lnSpc>
                <a:spcPct val="120000"/>
              </a:lnSpc>
            </a:pPr>
            <a:r>
              <a:rPr lang="zh-CN" altLang="zh-CN" sz="1200" dirty="0">
                <a:latin typeface="+mn-ea"/>
                <a:ea typeface="+mn-ea"/>
              </a:rPr>
              <a:t>开发过程中遇到的问题主要是由项目前期设计不够细致、成员间沟通不到位所导致的。因此，在日后的团队协作中，我们应该通过会议尽可能细致地确定具体的实施方案，再通过代码来实现具体的功能</a:t>
            </a:r>
            <a:endParaRPr lang="zh-CN" altLang="en-US" sz="700" dirty="0">
              <a:solidFill>
                <a:schemeClr val="dk1">
                  <a:lumMod val="100000"/>
                </a:schemeClr>
              </a:solidFill>
              <a:latin typeface="+mn-ea"/>
              <a:ea typeface="+mn-ea"/>
              <a:cs typeface="+mn-ea"/>
              <a:sym typeface="+mn-lt"/>
            </a:endParaRPr>
          </a:p>
        </p:txBody>
      </p:sp>
      <p:sp>
        <p:nvSpPr>
          <p:cNvPr id="8" name="文本框 17"/>
          <p:cNvSpPr txBox="1"/>
          <p:nvPr/>
        </p:nvSpPr>
        <p:spPr>
          <a:xfrm>
            <a:off x="5183042" y="1116195"/>
            <a:ext cx="2789230" cy="348646"/>
          </a:xfrm>
          <a:prstGeom prst="rect">
            <a:avLst/>
          </a:prstGeom>
          <a:noFill/>
        </p:spPr>
        <p:txBody>
          <a:bodyPr wrap="none" lIns="0" tIns="0" rIns="0" bIns="0">
            <a:normAutofit/>
          </a:bodyPr>
          <a:lstStyle/>
          <a:p>
            <a:r>
              <a:rPr lang="zh-CN" altLang="zh-CN" b="1" dirty="0">
                <a:latin typeface="+mn-ea"/>
                <a:ea typeface="+mn-ea"/>
              </a:rPr>
              <a:t>团队沟通及迭代计划</a:t>
            </a:r>
            <a:endParaRPr lang="zh-CN" altLang="en-US" sz="1600" b="1" dirty="0">
              <a:solidFill>
                <a:schemeClr val="dk1">
                  <a:lumMod val="100000"/>
                </a:schemeClr>
              </a:solidFill>
              <a:latin typeface="+mn-ea"/>
              <a:ea typeface="+mn-ea"/>
              <a:cs typeface="+mn-ea"/>
              <a:sym typeface="+mn-lt"/>
            </a:endParaRPr>
          </a:p>
        </p:txBody>
      </p:sp>
      <p:sp>
        <p:nvSpPr>
          <p:cNvPr id="12" name="Freeform 13"/>
          <p:cNvSpPr>
            <a:spLocks/>
          </p:cNvSpPr>
          <p:nvPr/>
        </p:nvSpPr>
        <p:spPr bwMode="auto">
          <a:xfrm>
            <a:off x="2992859" y="1785158"/>
            <a:ext cx="2076323" cy="2182331"/>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blipFill dpi="0" rotWithShape="0">
            <a:blip r:embed="rId4" cstate="screen">
              <a:extLst>
                <a:ext uri="{28A0092B-C50C-407E-A947-70E740481C1C}">
                  <a14:useLocalDpi xmlns:a14="http://schemas.microsoft.com/office/drawing/2010/main"/>
                </a:ext>
              </a:extLst>
            </a:blip>
            <a:srcRect/>
            <a:stretch>
              <a:fillRect/>
            </a:stretch>
          </a:blipFill>
          <a:ln w="38100">
            <a:solidFill>
              <a:schemeClr val="bg1"/>
            </a:solid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13" name="Freeform 13"/>
          <p:cNvSpPr>
            <a:spLocks/>
          </p:cNvSpPr>
          <p:nvPr/>
        </p:nvSpPr>
        <p:spPr bwMode="auto">
          <a:xfrm rot="10173520">
            <a:off x="936136" y="1589698"/>
            <a:ext cx="2076323" cy="2182331"/>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blipFill dpi="0" rotWithShape="0">
            <a:blip r:embed="rId5" cstate="screen">
              <a:extLst>
                <a:ext uri="{28A0092B-C50C-407E-A947-70E740481C1C}">
                  <a14:useLocalDpi xmlns:a14="http://schemas.microsoft.com/office/drawing/2010/main"/>
                </a:ext>
              </a:extLst>
            </a:blip>
            <a:srcRect/>
            <a:stretch>
              <a:fillRect/>
            </a:stretch>
          </a:blipFill>
          <a:ln w="38100">
            <a:solidFill>
              <a:schemeClr val="bg1"/>
            </a:solid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14" name="文本框 30"/>
          <p:cNvSpPr txBox="1"/>
          <p:nvPr/>
        </p:nvSpPr>
        <p:spPr>
          <a:xfrm>
            <a:off x="-180528" y="123478"/>
            <a:ext cx="2578345" cy="428531"/>
          </a:xfrm>
          <a:prstGeom prst="rect">
            <a:avLst/>
          </a:prstGeom>
          <a:noFill/>
        </p:spPr>
        <p:txBody>
          <a:bodyPr wrap="none" lIns="0" tIns="0" rIns="0" bIns="0" anchor="ctr" anchorCtr="0">
            <a:normAutofit/>
          </a:bodyPr>
          <a:lstStyle/>
          <a:p>
            <a:pPr algn="ctr" defTabSz="914378">
              <a:defRPr/>
            </a:pPr>
            <a:r>
              <a:rPr lang="zh-CN" altLang="en-US" sz="2000" b="1" dirty="0">
                <a:solidFill>
                  <a:schemeClr val="accent6"/>
                </a:solidFill>
                <a:latin typeface="+mn-ea"/>
                <a:ea typeface="+mn-ea"/>
                <a:cs typeface="+mn-ea"/>
                <a:sym typeface="+mn-lt"/>
              </a:rPr>
              <a:t>团队经验</a:t>
            </a:r>
            <a:endParaRPr lang="zh-CN" altLang="en-US" sz="2000" dirty="0">
              <a:solidFill>
                <a:schemeClr val="tx1">
                  <a:lumMod val="75000"/>
                  <a:lumOff val="25000"/>
                </a:schemeClr>
              </a:solidFill>
              <a:latin typeface="+mn-ea"/>
              <a:ea typeface="+mn-ea"/>
              <a:cs typeface="+mn-ea"/>
              <a:sym typeface="+mn-lt"/>
            </a:endParaRPr>
          </a:p>
        </p:txBody>
      </p:sp>
      <p:sp>
        <p:nvSpPr>
          <p:cNvPr id="9" name="文本框 17">
            <a:extLst>
              <a:ext uri="{FF2B5EF4-FFF2-40B4-BE49-F238E27FC236}">
                <a16:creationId xmlns:a16="http://schemas.microsoft.com/office/drawing/2014/main" id="{098196A6-5A4B-4191-A7B1-6F510B88D876}"/>
              </a:ext>
            </a:extLst>
          </p:cNvPr>
          <p:cNvSpPr txBox="1"/>
          <p:nvPr/>
        </p:nvSpPr>
        <p:spPr>
          <a:xfrm>
            <a:off x="5183042" y="2738425"/>
            <a:ext cx="2789230" cy="275795"/>
          </a:xfrm>
          <a:prstGeom prst="rect">
            <a:avLst/>
          </a:prstGeom>
          <a:noFill/>
        </p:spPr>
        <p:txBody>
          <a:bodyPr wrap="none" lIns="0" tIns="0" rIns="0" bIns="0">
            <a:normAutofit/>
          </a:bodyPr>
          <a:lstStyle/>
          <a:p>
            <a:r>
              <a:rPr lang="zh-CN" altLang="zh-CN" b="1" dirty="0">
                <a:latin typeface="+mn-ea"/>
                <a:ea typeface="+mn-ea"/>
              </a:rPr>
              <a:t>产品展示，与客户的沟通</a:t>
            </a:r>
            <a:endParaRPr lang="zh-CN" altLang="en-US" sz="1600" b="1" dirty="0">
              <a:solidFill>
                <a:schemeClr val="dk1">
                  <a:lumMod val="100000"/>
                </a:schemeClr>
              </a:solidFill>
              <a:latin typeface="+mn-ea"/>
              <a:ea typeface="+mn-ea"/>
              <a:cs typeface="+mn-ea"/>
              <a:sym typeface="+mn-lt"/>
            </a:endParaRPr>
          </a:p>
        </p:txBody>
      </p:sp>
    </p:spTree>
    <p:extLst>
      <p:ext uri="{BB962C8B-B14F-4D97-AF65-F5344CB8AC3E}">
        <p14:creationId xmlns:p14="http://schemas.microsoft.com/office/powerpoint/2010/main" val="341116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750" fill="hold"/>
                                        <p:tgtEl>
                                          <p:spTgt spid="12"/>
                                        </p:tgtEl>
                                        <p:attrNameLst>
                                          <p:attrName>ppt_w</p:attrName>
                                        </p:attrNameLst>
                                      </p:cBhvr>
                                      <p:tavLst>
                                        <p:tav tm="0">
                                          <p:val>
                                            <p:fltVal val="0"/>
                                          </p:val>
                                        </p:tav>
                                        <p:tav tm="100000">
                                          <p:val>
                                            <p:strVal val="#ppt_w"/>
                                          </p:val>
                                        </p:tav>
                                      </p:tavLst>
                                    </p:anim>
                                    <p:anim calcmode="lin" valueType="num">
                                      <p:cBhvr>
                                        <p:cTn id="8" dur="750" fill="hold"/>
                                        <p:tgtEl>
                                          <p:spTgt spid="12"/>
                                        </p:tgtEl>
                                        <p:attrNameLst>
                                          <p:attrName>ppt_h</p:attrName>
                                        </p:attrNameLst>
                                      </p:cBhvr>
                                      <p:tavLst>
                                        <p:tav tm="0">
                                          <p:val>
                                            <p:fltVal val="0"/>
                                          </p:val>
                                        </p:tav>
                                        <p:tav tm="100000">
                                          <p:val>
                                            <p:strVal val="#ppt_h"/>
                                          </p:val>
                                        </p:tav>
                                      </p:tavLst>
                                    </p:anim>
                                    <p:anim calcmode="lin" valueType="num">
                                      <p:cBhvr>
                                        <p:cTn id="9" dur="750" fill="hold"/>
                                        <p:tgtEl>
                                          <p:spTgt spid="12"/>
                                        </p:tgtEl>
                                        <p:attrNameLst>
                                          <p:attrName>style.rotation</p:attrName>
                                        </p:attrNameLst>
                                      </p:cBhvr>
                                      <p:tavLst>
                                        <p:tav tm="0">
                                          <p:val>
                                            <p:fltVal val="360"/>
                                          </p:val>
                                        </p:tav>
                                        <p:tav tm="100000">
                                          <p:val>
                                            <p:fltVal val="0"/>
                                          </p:val>
                                        </p:tav>
                                      </p:tavLst>
                                    </p:anim>
                                    <p:animEffect transition="in" filter="fade">
                                      <p:cBhvr>
                                        <p:cTn id="10" dur="750"/>
                                        <p:tgtEl>
                                          <p:spTgt spid="12"/>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p:cTn id="13" dur="750" fill="hold"/>
                                        <p:tgtEl>
                                          <p:spTgt spid="13"/>
                                        </p:tgtEl>
                                        <p:attrNameLst>
                                          <p:attrName>ppt_w</p:attrName>
                                        </p:attrNameLst>
                                      </p:cBhvr>
                                      <p:tavLst>
                                        <p:tav tm="0">
                                          <p:val>
                                            <p:fltVal val="0"/>
                                          </p:val>
                                        </p:tav>
                                        <p:tav tm="100000">
                                          <p:val>
                                            <p:strVal val="#ppt_w"/>
                                          </p:val>
                                        </p:tav>
                                      </p:tavLst>
                                    </p:anim>
                                    <p:anim calcmode="lin" valueType="num">
                                      <p:cBhvr>
                                        <p:cTn id="14" dur="750" fill="hold"/>
                                        <p:tgtEl>
                                          <p:spTgt spid="13"/>
                                        </p:tgtEl>
                                        <p:attrNameLst>
                                          <p:attrName>ppt_h</p:attrName>
                                        </p:attrNameLst>
                                      </p:cBhvr>
                                      <p:tavLst>
                                        <p:tav tm="0">
                                          <p:val>
                                            <p:fltVal val="0"/>
                                          </p:val>
                                        </p:tav>
                                        <p:tav tm="100000">
                                          <p:val>
                                            <p:strVal val="#ppt_h"/>
                                          </p:val>
                                        </p:tav>
                                      </p:tavLst>
                                    </p:anim>
                                    <p:anim calcmode="lin" valueType="num">
                                      <p:cBhvr>
                                        <p:cTn id="15" dur="750" fill="hold"/>
                                        <p:tgtEl>
                                          <p:spTgt spid="13"/>
                                        </p:tgtEl>
                                        <p:attrNameLst>
                                          <p:attrName>style.rotation</p:attrName>
                                        </p:attrNameLst>
                                      </p:cBhvr>
                                      <p:tavLst>
                                        <p:tav tm="0">
                                          <p:val>
                                            <p:fltVal val="360"/>
                                          </p:val>
                                        </p:tav>
                                        <p:tav tm="100000">
                                          <p:val>
                                            <p:fltVal val="0"/>
                                          </p:val>
                                        </p:tav>
                                      </p:tavLst>
                                    </p:anim>
                                    <p:animEffect transition="in" filter="fade">
                                      <p:cBhvr>
                                        <p:cTn id="16" dur="75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500" fill="hold"/>
                                        <p:tgtEl>
                                          <p:spTgt spid="5"/>
                                        </p:tgtEl>
                                        <p:attrNameLst>
                                          <p:attrName>ppt_w</p:attrName>
                                        </p:attrNameLst>
                                      </p:cBhvr>
                                      <p:tavLst>
                                        <p:tav tm="0">
                                          <p:val>
                                            <p:fltVal val="0"/>
                                          </p:val>
                                        </p:tav>
                                        <p:tav tm="100000">
                                          <p:val>
                                            <p:strVal val="#ppt_w"/>
                                          </p:val>
                                        </p:tav>
                                      </p:tavLst>
                                    </p:anim>
                                    <p:anim calcmode="lin" valueType="num">
                                      <p:cBhvr>
                                        <p:cTn id="27" dur="500" fill="hold"/>
                                        <p:tgtEl>
                                          <p:spTgt spid="5"/>
                                        </p:tgtEl>
                                        <p:attrNameLst>
                                          <p:attrName>ppt_h</p:attrName>
                                        </p:attrNameLst>
                                      </p:cBhvr>
                                      <p:tavLst>
                                        <p:tav tm="0">
                                          <p:val>
                                            <p:fltVal val="0"/>
                                          </p:val>
                                        </p:tav>
                                        <p:tav tm="100000">
                                          <p:val>
                                            <p:strVal val="#ppt_h"/>
                                          </p:val>
                                        </p:tav>
                                      </p:tavLst>
                                    </p:anim>
                                    <p:animEffect transition="in" filter="fade">
                                      <p:cBhvr>
                                        <p:cTn id="28" dur="500"/>
                                        <p:tgtEl>
                                          <p:spTgt spid="5"/>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Effect transition="in" filter="fade">
                                      <p:cBhvr>
                                        <p:cTn id="33" dur="500"/>
                                        <p:tgtEl>
                                          <p:spTgt spid="7"/>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p:cTn id="36" dur="500" fill="hold"/>
                                        <p:tgtEl>
                                          <p:spTgt spid="8"/>
                                        </p:tgtEl>
                                        <p:attrNameLst>
                                          <p:attrName>ppt_w</p:attrName>
                                        </p:attrNameLst>
                                      </p:cBhvr>
                                      <p:tavLst>
                                        <p:tav tm="0">
                                          <p:val>
                                            <p:fltVal val="0"/>
                                          </p:val>
                                        </p:tav>
                                        <p:tav tm="100000">
                                          <p:val>
                                            <p:strVal val="#ppt_w"/>
                                          </p:val>
                                        </p:tav>
                                      </p:tavLst>
                                    </p:anim>
                                    <p:anim calcmode="lin" valueType="num">
                                      <p:cBhvr>
                                        <p:cTn id="37" dur="500" fill="hold"/>
                                        <p:tgtEl>
                                          <p:spTgt spid="8"/>
                                        </p:tgtEl>
                                        <p:attrNameLst>
                                          <p:attrName>ppt_h</p:attrName>
                                        </p:attrNameLst>
                                      </p:cBhvr>
                                      <p:tavLst>
                                        <p:tav tm="0">
                                          <p:val>
                                            <p:fltVal val="0"/>
                                          </p:val>
                                        </p:tav>
                                        <p:tav tm="100000">
                                          <p:val>
                                            <p:strVal val="#ppt_h"/>
                                          </p:val>
                                        </p:tav>
                                      </p:tavLst>
                                    </p:anim>
                                    <p:animEffect transition="in" filter="fade">
                                      <p:cBhvr>
                                        <p:cTn id="38" dur="500"/>
                                        <p:tgtEl>
                                          <p:spTgt spid="8"/>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p:cTn id="41" dur="500" fill="hold"/>
                                        <p:tgtEl>
                                          <p:spTgt spid="9"/>
                                        </p:tgtEl>
                                        <p:attrNameLst>
                                          <p:attrName>ppt_w</p:attrName>
                                        </p:attrNameLst>
                                      </p:cBhvr>
                                      <p:tavLst>
                                        <p:tav tm="0">
                                          <p:val>
                                            <p:fltVal val="0"/>
                                          </p:val>
                                        </p:tav>
                                        <p:tav tm="100000">
                                          <p:val>
                                            <p:strVal val="#ppt_w"/>
                                          </p:val>
                                        </p:tav>
                                      </p:tavLst>
                                    </p:anim>
                                    <p:anim calcmode="lin" valueType="num">
                                      <p:cBhvr>
                                        <p:cTn id="42" dur="500" fill="hold"/>
                                        <p:tgtEl>
                                          <p:spTgt spid="9"/>
                                        </p:tgtEl>
                                        <p:attrNameLst>
                                          <p:attrName>ppt_h</p:attrName>
                                        </p:attrNameLst>
                                      </p:cBhvr>
                                      <p:tavLst>
                                        <p:tav tm="0">
                                          <p:val>
                                            <p:fltVal val="0"/>
                                          </p:val>
                                        </p:tav>
                                        <p:tav tm="100000">
                                          <p:val>
                                            <p:strVal val="#ppt_h"/>
                                          </p:val>
                                        </p:tav>
                                      </p:tavLst>
                                    </p:anim>
                                    <p:animEffect transition="in" filter="fade">
                                      <p:cBhvr>
                                        <p:cTn id="4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P spid="12" grpId="0" animBg="1"/>
      <p:bldP spid="13" grpId="0" animBg="1"/>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Freeform 13"/>
          <p:cNvSpPr>
            <a:spLocks/>
          </p:cNvSpPr>
          <p:nvPr/>
        </p:nvSpPr>
        <p:spPr bwMode="auto">
          <a:xfrm>
            <a:off x="1390507" y="1280128"/>
            <a:ext cx="2291814" cy="2408822"/>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gradFill>
            <a:gsLst>
              <a:gs pos="23000">
                <a:srgbClr val="1C98AF"/>
              </a:gs>
              <a:gs pos="79000">
                <a:srgbClr val="875DA2">
                  <a:alpha val="67000"/>
                </a:srgbClr>
              </a:gs>
            </a:gsLst>
            <a:lin ang="10800000" scaled="0"/>
          </a:gradFill>
          <a:ln>
            <a:no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54" name="Freeform 5"/>
          <p:cNvSpPr>
            <a:spLocks/>
          </p:cNvSpPr>
          <p:nvPr/>
        </p:nvSpPr>
        <p:spPr bwMode="auto">
          <a:xfrm>
            <a:off x="938814" y="1462662"/>
            <a:ext cx="2930682" cy="2043754"/>
          </a:xfrm>
          <a:custGeom>
            <a:avLst/>
            <a:gdLst>
              <a:gd name="T0" fmla="*/ 72 w 1406"/>
              <a:gd name="T1" fmla="*/ 310 h 979"/>
              <a:gd name="T2" fmla="*/ 436 w 1406"/>
              <a:gd name="T3" fmla="*/ 875 h 979"/>
              <a:gd name="T4" fmla="*/ 1250 w 1406"/>
              <a:gd name="T5" fmla="*/ 712 h 979"/>
              <a:gd name="T6" fmla="*/ 642 w 1406"/>
              <a:gd name="T7" fmla="*/ 83 h 979"/>
              <a:gd name="T8" fmla="*/ 72 w 1406"/>
              <a:gd name="T9" fmla="*/ 310 h 979"/>
            </a:gdLst>
            <a:ahLst/>
            <a:cxnLst>
              <a:cxn ang="0">
                <a:pos x="T0" y="T1"/>
              </a:cxn>
              <a:cxn ang="0">
                <a:pos x="T2" y="T3"/>
              </a:cxn>
              <a:cxn ang="0">
                <a:pos x="T4" y="T5"/>
              </a:cxn>
              <a:cxn ang="0">
                <a:pos x="T6" y="T7"/>
              </a:cxn>
              <a:cxn ang="0">
                <a:pos x="T8" y="T9"/>
              </a:cxn>
            </a:cxnLst>
            <a:rect l="0" t="0" r="r" b="b"/>
            <a:pathLst>
              <a:path w="1406" h="979">
                <a:moveTo>
                  <a:pt x="72" y="310"/>
                </a:moveTo>
                <a:cubicBezTo>
                  <a:pt x="0" y="479"/>
                  <a:pt x="137" y="745"/>
                  <a:pt x="436" y="875"/>
                </a:cubicBezTo>
                <a:cubicBezTo>
                  <a:pt x="675" y="979"/>
                  <a:pt x="1156" y="861"/>
                  <a:pt x="1250" y="712"/>
                </a:cubicBezTo>
                <a:cubicBezTo>
                  <a:pt x="1406" y="461"/>
                  <a:pt x="898" y="139"/>
                  <a:pt x="642" y="83"/>
                </a:cubicBezTo>
                <a:cubicBezTo>
                  <a:pt x="272" y="0"/>
                  <a:pt x="117" y="206"/>
                  <a:pt x="72" y="310"/>
                </a:cubicBezTo>
                <a:close/>
              </a:path>
            </a:pathLst>
          </a:custGeom>
          <a:gradFill>
            <a:gsLst>
              <a:gs pos="23000">
                <a:srgbClr val="0BA1B2">
                  <a:alpha val="43000"/>
                </a:srgbClr>
              </a:gs>
              <a:gs pos="77000">
                <a:srgbClr val="7030A0">
                  <a:alpha val="55000"/>
                </a:srgbClr>
              </a:gs>
            </a:gsLst>
            <a:lin ang="7800000" scaled="0"/>
          </a:gradFill>
          <a:ln>
            <a:no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55" name="Freeform 9"/>
          <p:cNvSpPr>
            <a:spLocks/>
          </p:cNvSpPr>
          <p:nvPr/>
        </p:nvSpPr>
        <p:spPr bwMode="auto">
          <a:xfrm>
            <a:off x="4852664" y="1423321"/>
            <a:ext cx="487069" cy="409163"/>
          </a:xfrm>
          <a:custGeom>
            <a:avLst/>
            <a:gdLst>
              <a:gd name="T0" fmla="*/ 418 w 583"/>
              <a:gd name="T1" fmla="*/ 464 h 489"/>
              <a:gd name="T2" fmla="*/ 556 w 583"/>
              <a:gd name="T3" fmla="*/ 220 h 489"/>
              <a:gd name="T4" fmla="*/ 293 w 583"/>
              <a:gd name="T5" fmla="*/ 25 h 489"/>
              <a:gd name="T6" fmla="*/ 27 w 583"/>
              <a:gd name="T7" fmla="*/ 324 h 489"/>
              <a:gd name="T8" fmla="*/ 418 w 583"/>
              <a:gd name="T9" fmla="*/ 464 h 489"/>
            </a:gdLst>
            <a:ahLst/>
            <a:cxnLst>
              <a:cxn ang="0">
                <a:pos x="T0" y="T1"/>
              </a:cxn>
              <a:cxn ang="0">
                <a:pos x="T2" y="T3"/>
              </a:cxn>
              <a:cxn ang="0">
                <a:pos x="T4" y="T5"/>
              </a:cxn>
              <a:cxn ang="0">
                <a:pos x="T6" y="T7"/>
              </a:cxn>
              <a:cxn ang="0">
                <a:pos x="T8" y="T9"/>
              </a:cxn>
            </a:cxnLst>
            <a:rect l="0" t="0" r="r" b="b"/>
            <a:pathLst>
              <a:path w="583" h="489">
                <a:moveTo>
                  <a:pt x="418" y="464"/>
                </a:moveTo>
                <a:cubicBezTo>
                  <a:pt x="521" y="439"/>
                  <a:pt x="583" y="330"/>
                  <a:pt x="556" y="220"/>
                </a:cubicBezTo>
                <a:cubicBezTo>
                  <a:pt x="530" y="111"/>
                  <a:pt x="396" y="0"/>
                  <a:pt x="293" y="25"/>
                </a:cubicBezTo>
                <a:cubicBezTo>
                  <a:pt x="190" y="50"/>
                  <a:pt x="0" y="215"/>
                  <a:pt x="27" y="324"/>
                </a:cubicBezTo>
                <a:cubicBezTo>
                  <a:pt x="53" y="434"/>
                  <a:pt x="315" y="489"/>
                  <a:pt x="418" y="464"/>
                </a:cubicBezTo>
                <a:close/>
              </a:path>
            </a:pathLst>
          </a:custGeom>
          <a:noFill/>
          <a:ln w="19050">
            <a:solidFill>
              <a:srgbClr val="3C86AB"/>
            </a:solid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grpSp>
        <p:nvGrpSpPr>
          <p:cNvPr id="4" name="组合 3"/>
          <p:cNvGrpSpPr/>
          <p:nvPr/>
        </p:nvGrpSpPr>
        <p:grpSpPr>
          <a:xfrm>
            <a:off x="1503168" y="1627903"/>
            <a:ext cx="1976302" cy="1976302"/>
            <a:chOff x="1503168" y="1627903"/>
            <a:chExt cx="1976302" cy="1976302"/>
          </a:xfrm>
        </p:grpSpPr>
        <p:sp>
          <p:nvSpPr>
            <p:cNvPr id="50" name="Oval 1">
              <a:extLst>
                <a:ext uri="{FF2B5EF4-FFF2-40B4-BE49-F238E27FC236}">
                  <a16:creationId xmlns:a16="http://schemas.microsoft.com/office/drawing/2014/main" id="{D595C3CE-32A9-4A2D-82F3-7B5310091BC3}"/>
                </a:ext>
              </a:extLst>
            </p:cNvPr>
            <p:cNvSpPr/>
            <p:nvPr/>
          </p:nvSpPr>
          <p:spPr bwMode="auto">
            <a:xfrm>
              <a:off x="1503168" y="1627903"/>
              <a:ext cx="1976302" cy="1976302"/>
            </a:xfrm>
            <a:prstGeom prst="ellipse">
              <a:avLst/>
            </a:prstGeom>
            <a:noFill/>
            <a:ln w="19050">
              <a:noFill/>
              <a:round/>
              <a:headEnd/>
              <a:tailEnd/>
            </a:ln>
          </p:spPr>
          <p:txBody>
            <a:bodyPr rot="0" spcFirstLastPara="0" vert="horz" wrap="square" lIns="91440" tIns="45720" rIns="91440" bIns="45720" anchor="ctr" anchorCtr="1" forceAA="0" compatLnSpc="1">
              <a:prstTxWarp prst="textNoShape">
                <a:avLst/>
              </a:prstTxWarp>
              <a:normAutofit/>
            </a:bodyPr>
            <a:lstStyle/>
            <a:p>
              <a:pPr algn="ctr"/>
              <a:r>
                <a:rPr lang="zh-CN" altLang="en-US" sz="4000" b="1" spc="300" dirty="0">
                  <a:solidFill>
                    <a:schemeClr val="bg1"/>
                  </a:solidFill>
                  <a:latin typeface="+mn-lt"/>
                  <a:ea typeface="+mn-ea"/>
                  <a:cs typeface="+mn-ea"/>
                  <a:sym typeface="+mn-lt"/>
                </a:rPr>
                <a:t>目录</a:t>
              </a:r>
              <a:br>
                <a:rPr lang="zh-CN" altLang="en-US" sz="4000" b="1" spc="300" dirty="0">
                  <a:latin typeface="+mn-lt"/>
                  <a:ea typeface="+mn-ea"/>
                  <a:cs typeface="+mn-ea"/>
                  <a:sym typeface="+mn-lt"/>
                </a:rPr>
              </a:br>
              <a:endParaRPr lang="zh-CN" altLang="en-US" sz="4000" b="1" spc="300" dirty="0">
                <a:latin typeface="+mn-lt"/>
                <a:ea typeface="+mn-ea"/>
                <a:cs typeface="+mn-ea"/>
                <a:sym typeface="+mn-lt"/>
              </a:endParaRPr>
            </a:p>
          </p:txBody>
        </p:sp>
        <p:sp>
          <p:nvSpPr>
            <p:cNvPr id="51" name="Rectangle 9">
              <a:extLst>
                <a:ext uri="{FF2B5EF4-FFF2-40B4-BE49-F238E27FC236}">
                  <a16:creationId xmlns:a16="http://schemas.microsoft.com/office/drawing/2014/main" id="{0C1DBB9D-7DC2-4C50-8075-E6DAA5014CFE}"/>
                </a:ext>
              </a:extLst>
            </p:cNvPr>
            <p:cNvSpPr/>
            <p:nvPr/>
          </p:nvSpPr>
          <p:spPr>
            <a:xfrm>
              <a:off x="1870177" y="2616054"/>
              <a:ext cx="1177245" cy="276999"/>
            </a:xfrm>
            <a:prstGeom prst="rect">
              <a:avLst/>
            </a:prstGeom>
            <a:ln>
              <a:noFill/>
            </a:ln>
          </p:spPr>
          <p:txBody>
            <a:bodyPr wrap="none">
              <a:normAutofit/>
            </a:bodyPr>
            <a:lstStyle/>
            <a:p>
              <a:pPr algn="ctr"/>
              <a:r>
                <a:rPr lang="en-US" altLang="zh-CN" sz="1100" b="1" spc="300" dirty="0">
                  <a:solidFill>
                    <a:schemeClr val="bg1"/>
                  </a:solidFill>
                  <a:latin typeface="+mn-lt"/>
                  <a:ea typeface="+mn-ea"/>
                  <a:cs typeface="+mn-ea"/>
                  <a:sym typeface="+mn-lt"/>
                </a:rPr>
                <a:t>CONTENT</a:t>
              </a:r>
            </a:p>
          </p:txBody>
        </p:sp>
      </p:grpSp>
      <p:grpSp>
        <p:nvGrpSpPr>
          <p:cNvPr id="5" name="组合 4"/>
          <p:cNvGrpSpPr/>
          <p:nvPr/>
        </p:nvGrpSpPr>
        <p:grpSpPr>
          <a:xfrm>
            <a:off x="5061738" y="1471797"/>
            <a:ext cx="2971930" cy="396382"/>
            <a:chOff x="5061738" y="1471797"/>
            <a:chExt cx="2971930" cy="396382"/>
          </a:xfrm>
        </p:grpSpPr>
        <p:sp>
          <p:nvSpPr>
            <p:cNvPr id="46" name="TextBox 36">
              <a:extLst>
                <a:ext uri="{FF2B5EF4-FFF2-40B4-BE49-F238E27FC236}">
                  <a16:creationId xmlns:a16="http://schemas.microsoft.com/office/drawing/2014/main" id="{753572D3-6060-4E9D-949B-8F3238742158}"/>
                </a:ext>
              </a:extLst>
            </p:cNvPr>
            <p:cNvSpPr txBox="1">
              <a:spLocks/>
            </p:cNvSpPr>
            <p:nvPr/>
          </p:nvSpPr>
          <p:spPr>
            <a:xfrm>
              <a:off x="5061738" y="1627903"/>
              <a:ext cx="2971930" cy="240276"/>
            </a:xfrm>
            <a:prstGeom prst="rect">
              <a:avLst/>
            </a:prstGeom>
          </p:spPr>
          <p:txBody>
            <a:bodyPr vert="horz" wrap="square" lIns="360000" tIns="0" rIns="0" bIns="0" anchor="ctr" anchorCtr="0">
              <a:normAutofit/>
            </a:bodyPr>
            <a:lstStyle/>
            <a:p>
              <a:pPr>
                <a:lnSpc>
                  <a:spcPct val="120000"/>
                </a:lnSpc>
              </a:pPr>
              <a:endParaRPr lang="zh-CN" altLang="en-US" sz="1050" dirty="0">
                <a:solidFill>
                  <a:schemeClr val="dk1">
                    <a:lumMod val="100000"/>
                  </a:schemeClr>
                </a:solidFill>
                <a:latin typeface="+mn-lt"/>
                <a:ea typeface="+mn-ea"/>
                <a:cs typeface="+mn-ea"/>
                <a:sym typeface="+mn-lt"/>
              </a:endParaRPr>
            </a:p>
          </p:txBody>
        </p:sp>
        <p:sp>
          <p:nvSpPr>
            <p:cNvPr id="3" name="文本框 2"/>
            <p:cNvSpPr txBox="1"/>
            <p:nvPr/>
          </p:nvSpPr>
          <p:spPr>
            <a:xfrm>
              <a:off x="5445271" y="1471797"/>
              <a:ext cx="1231106" cy="246221"/>
            </a:xfrm>
            <a:prstGeom prst="rect">
              <a:avLst/>
            </a:prstGeom>
            <a:noFill/>
          </p:spPr>
          <p:txBody>
            <a:bodyPr wrap="none" lIns="0" tIns="0" rIns="0" bIns="0" rtlCol="0">
              <a:spAutoFit/>
            </a:bodyPr>
            <a:lstStyle/>
            <a:p>
              <a:r>
                <a:rPr lang="zh-CN" altLang="en-US" sz="1600" b="1" dirty="0">
                  <a:solidFill>
                    <a:schemeClr val="accent6"/>
                  </a:solidFill>
                  <a:latin typeface="+mn-lt"/>
                  <a:ea typeface="+mn-ea"/>
                  <a:cs typeface="+mn-ea"/>
                  <a:sym typeface="+mn-lt"/>
                </a:rPr>
                <a:t>项目成果展示</a:t>
              </a:r>
            </a:p>
          </p:txBody>
        </p:sp>
      </p:grpSp>
      <p:sp>
        <p:nvSpPr>
          <p:cNvPr id="58" name="文本框 57"/>
          <p:cNvSpPr txBox="1"/>
          <p:nvPr/>
        </p:nvSpPr>
        <p:spPr>
          <a:xfrm>
            <a:off x="4992446" y="1501820"/>
            <a:ext cx="227626" cy="246221"/>
          </a:xfrm>
          <a:prstGeom prst="rect">
            <a:avLst/>
          </a:prstGeom>
          <a:noFill/>
        </p:spPr>
        <p:txBody>
          <a:bodyPr wrap="none" lIns="0" tIns="0" rIns="0" bIns="0" rtlCol="0">
            <a:spAutoFit/>
          </a:bodyPr>
          <a:lstStyle/>
          <a:p>
            <a:r>
              <a:rPr lang="en-US" altLang="zh-CN" sz="1600" b="1" dirty="0">
                <a:solidFill>
                  <a:schemeClr val="accent6"/>
                </a:solidFill>
                <a:latin typeface="+mn-lt"/>
                <a:ea typeface="+mn-ea"/>
                <a:cs typeface="+mn-ea"/>
                <a:sym typeface="+mn-lt"/>
              </a:rPr>
              <a:t>01</a:t>
            </a:r>
            <a:endParaRPr lang="zh-CN" altLang="en-US" sz="1600" b="1" dirty="0">
              <a:solidFill>
                <a:schemeClr val="accent6"/>
              </a:solidFill>
              <a:latin typeface="+mn-lt"/>
              <a:ea typeface="+mn-ea"/>
              <a:cs typeface="+mn-ea"/>
              <a:sym typeface="+mn-lt"/>
            </a:endParaRPr>
          </a:p>
        </p:txBody>
      </p:sp>
      <p:sp>
        <p:nvSpPr>
          <p:cNvPr id="59" name="Freeform 9"/>
          <p:cNvSpPr>
            <a:spLocks/>
          </p:cNvSpPr>
          <p:nvPr/>
        </p:nvSpPr>
        <p:spPr bwMode="auto">
          <a:xfrm>
            <a:off x="4852664" y="2016505"/>
            <a:ext cx="487069" cy="409163"/>
          </a:xfrm>
          <a:custGeom>
            <a:avLst/>
            <a:gdLst>
              <a:gd name="T0" fmla="*/ 418 w 583"/>
              <a:gd name="T1" fmla="*/ 464 h 489"/>
              <a:gd name="T2" fmla="*/ 556 w 583"/>
              <a:gd name="T3" fmla="*/ 220 h 489"/>
              <a:gd name="T4" fmla="*/ 293 w 583"/>
              <a:gd name="T5" fmla="*/ 25 h 489"/>
              <a:gd name="T6" fmla="*/ 27 w 583"/>
              <a:gd name="T7" fmla="*/ 324 h 489"/>
              <a:gd name="T8" fmla="*/ 418 w 583"/>
              <a:gd name="T9" fmla="*/ 464 h 489"/>
            </a:gdLst>
            <a:ahLst/>
            <a:cxnLst>
              <a:cxn ang="0">
                <a:pos x="T0" y="T1"/>
              </a:cxn>
              <a:cxn ang="0">
                <a:pos x="T2" y="T3"/>
              </a:cxn>
              <a:cxn ang="0">
                <a:pos x="T4" y="T5"/>
              </a:cxn>
              <a:cxn ang="0">
                <a:pos x="T6" y="T7"/>
              </a:cxn>
              <a:cxn ang="0">
                <a:pos x="T8" y="T9"/>
              </a:cxn>
            </a:cxnLst>
            <a:rect l="0" t="0" r="r" b="b"/>
            <a:pathLst>
              <a:path w="583" h="489">
                <a:moveTo>
                  <a:pt x="418" y="464"/>
                </a:moveTo>
                <a:cubicBezTo>
                  <a:pt x="521" y="439"/>
                  <a:pt x="583" y="330"/>
                  <a:pt x="556" y="220"/>
                </a:cubicBezTo>
                <a:cubicBezTo>
                  <a:pt x="530" y="111"/>
                  <a:pt x="396" y="0"/>
                  <a:pt x="293" y="25"/>
                </a:cubicBezTo>
                <a:cubicBezTo>
                  <a:pt x="190" y="50"/>
                  <a:pt x="0" y="215"/>
                  <a:pt x="27" y="324"/>
                </a:cubicBezTo>
                <a:cubicBezTo>
                  <a:pt x="53" y="434"/>
                  <a:pt x="315" y="489"/>
                  <a:pt x="418" y="464"/>
                </a:cubicBezTo>
                <a:close/>
              </a:path>
            </a:pathLst>
          </a:custGeom>
          <a:noFill/>
          <a:ln w="19050">
            <a:solidFill>
              <a:srgbClr val="3C86AB"/>
            </a:solid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grpSp>
        <p:nvGrpSpPr>
          <p:cNvPr id="60" name="组合 59"/>
          <p:cNvGrpSpPr/>
          <p:nvPr/>
        </p:nvGrpSpPr>
        <p:grpSpPr>
          <a:xfrm>
            <a:off x="5061738" y="2221087"/>
            <a:ext cx="2971930" cy="730813"/>
            <a:chOff x="5061738" y="1627903"/>
            <a:chExt cx="2971930" cy="730813"/>
          </a:xfrm>
        </p:grpSpPr>
        <p:sp>
          <p:nvSpPr>
            <p:cNvPr id="61" name="TextBox 36">
              <a:extLst>
                <a:ext uri="{FF2B5EF4-FFF2-40B4-BE49-F238E27FC236}">
                  <a16:creationId xmlns:a16="http://schemas.microsoft.com/office/drawing/2014/main" id="{753572D3-6060-4E9D-949B-8F3238742158}"/>
                </a:ext>
              </a:extLst>
            </p:cNvPr>
            <p:cNvSpPr txBox="1">
              <a:spLocks/>
            </p:cNvSpPr>
            <p:nvPr/>
          </p:nvSpPr>
          <p:spPr>
            <a:xfrm>
              <a:off x="5061738" y="1627903"/>
              <a:ext cx="2971930" cy="240276"/>
            </a:xfrm>
            <a:prstGeom prst="rect">
              <a:avLst/>
            </a:prstGeom>
          </p:spPr>
          <p:txBody>
            <a:bodyPr vert="horz" wrap="square" lIns="360000" tIns="0" rIns="0" bIns="0" anchor="ctr" anchorCtr="0">
              <a:normAutofit/>
            </a:bodyPr>
            <a:lstStyle/>
            <a:p>
              <a:pPr>
                <a:lnSpc>
                  <a:spcPct val="120000"/>
                </a:lnSpc>
              </a:pPr>
              <a:endParaRPr lang="zh-CN" altLang="en-US" sz="1050" dirty="0">
                <a:solidFill>
                  <a:schemeClr val="dk1">
                    <a:lumMod val="100000"/>
                  </a:schemeClr>
                </a:solidFill>
                <a:latin typeface="+mn-lt"/>
                <a:ea typeface="+mn-ea"/>
                <a:cs typeface="+mn-ea"/>
                <a:sym typeface="+mn-lt"/>
              </a:endParaRPr>
            </a:p>
          </p:txBody>
        </p:sp>
        <p:sp>
          <p:nvSpPr>
            <p:cNvPr id="62" name="文本框 61"/>
            <p:cNvSpPr txBox="1"/>
            <p:nvPr/>
          </p:nvSpPr>
          <p:spPr>
            <a:xfrm>
              <a:off x="5409025" y="2112495"/>
              <a:ext cx="1641475" cy="246221"/>
            </a:xfrm>
            <a:prstGeom prst="rect">
              <a:avLst/>
            </a:prstGeom>
            <a:noFill/>
          </p:spPr>
          <p:txBody>
            <a:bodyPr wrap="none" lIns="0" tIns="0" rIns="0" bIns="0" rtlCol="0">
              <a:spAutoFit/>
            </a:bodyPr>
            <a:lstStyle/>
            <a:p>
              <a:r>
                <a:rPr lang="zh-CN" altLang="en-US" sz="1600" b="1" dirty="0">
                  <a:solidFill>
                    <a:schemeClr val="accent6"/>
                  </a:solidFill>
                  <a:latin typeface="+mn-lt"/>
                  <a:ea typeface="+mn-ea"/>
                  <a:cs typeface="+mn-ea"/>
                  <a:sym typeface="+mn-lt"/>
                </a:rPr>
                <a:t>相关文档完成情况</a:t>
              </a:r>
            </a:p>
          </p:txBody>
        </p:sp>
      </p:grpSp>
      <p:sp>
        <p:nvSpPr>
          <p:cNvPr id="63" name="文本框 62"/>
          <p:cNvSpPr txBox="1"/>
          <p:nvPr/>
        </p:nvSpPr>
        <p:spPr>
          <a:xfrm>
            <a:off x="4992446" y="2095004"/>
            <a:ext cx="227626" cy="246221"/>
          </a:xfrm>
          <a:prstGeom prst="rect">
            <a:avLst/>
          </a:prstGeom>
          <a:noFill/>
        </p:spPr>
        <p:txBody>
          <a:bodyPr wrap="none" lIns="0" tIns="0" rIns="0" bIns="0" rtlCol="0">
            <a:spAutoFit/>
          </a:bodyPr>
          <a:lstStyle/>
          <a:p>
            <a:r>
              <a:rPr lang="en-US" altLang="zh-CN" sz="1600" b="1" dirty="0">
                <a:solidFill>
                  <a:schemeClr val="accent6"/>
                </a:solidFill>
                <a:latin typeface="+mn-lt"/>
                <a:ea typeface="+mn-ea"/>
                <a:cs typeface="+mn-ea"/>
                <a:sym typeface="+mn-lt"/>
              </a:rPr>
              <a:t>02</a:t>
            </a:r>
            <a:endParaRPr lang="zh-CN" altLang="en-US" sz="1600" b="1" dirty="0">
              <a:solidFill>
                <a:schemeClr val="accent6"/>
              </a:solidFill>
              <a:latin typeface="+mn-lt"/>
              <a:ea typeface="+mn-ea"/>
              <a:cs typeface="+mn-ea"/>
              <a:sym typeface="+mn-lt"/>
            </a:endParaRPr>
          </a:p>
        </p:txBody>
      </p:sp>
      <p:sp>
        <p:nvSpPr>
          <p:cNvPr id="64" name="Freeform 9"/>
          <p:cNvSpPr>
            <a:spLocks/>
          </p:cNvSpPr>
          <p:nvPr/>
        </p:nvSpPr>
        <p:spPr bwMode="auto">
          <a:xfrm>
            <a:off x="4852664" y="2609689"/>
            <a:ext cx="487069" cy="409163"/>
          </a:xfrm>
          <a:custGeom>
            <a:avLst/>
            <a:gdLst>
              <a:gd name="T0" fmla="*/ 418 w 583"/>
              <a:gd name="T1" fmla="*/ 464 h 489"/>
              <a:gd name="T2" fmla="*/ 556 w 583"/>
              <a:gd name="T3" fmla="*/ 220 h 489"/>
              <a:gd name="T4" fmla="*/ 293 w 583"/>
              <a:gd name="T5" fmla="*/ 25 h 489"/>
              <a:gd name="T6" fmla="*/ 27 w 583"/>
              <a:gd name="T7" fmla="*/ 324 h 489"/>
              <a:gd name="T8" fmla="*/ 418 w 583"/>
              <a:gd name="T9" fmla="*/ 464 h 489"/>
            </a:gdLst>
            <a:ahLst/>
            <a:cxnLst>
              <a:cxn ang="0">
                <a:pos x="T0" y="T1"/>
              </a:cxn>
              <a:cxn ang="0">
                <a:pos x="T2" y="T3"/>
              </a:cxn>
              <a:cxn ang="0">
                <a:pos x="T4" y="T5"/>
              </a:cxn>
              <a:cxn ang="0">
                <a:pos x="T6" y="T7"/>
              </a:cxn>
              <a:cxn ang="0">
                <a:pos x="T8" y="T9"/>
              </a:cxn>
            </a:cxnLst>
            <a:rect l="0" t="0" r="r" b="b"/>
            <a:pathLst>
              <a:path w="583" h="489">
                <a:moveTo>
                  <a:pt x="418" y="464"/>
                </a:moveTo>
                <a:cubicBezTo>
                  <a:pt x="521" y="439"/>
                  <a:pt x="583" y="330"/>
                  <a:pt x="556" y="220"/>
                </a:cubicBezTo>
                <a:cubicBezTo>
                  <a:pt x="530" y="111"/>
                  <a:pt x="396" y="0"/>
                  <a:pt x="293" y="25"/>
                </a:cubicBezTo>
                <a:cubicBezTo>
                  <a:pt x="190" y="50"/>
                  <a:pt x="0" y="215"/>
                  <a:pt x="27" y="324"/>
                </a:cubicBezTo>
                <a:cubicBezTo>
                  <a:pt x="53" y="434"/>
                  <a:pt x="315" y="489"/>
                  <a:pt x="418" y="464"/>
                </a:cubicBezTo>
                <a:close/>
              </a:path>
            </a:pathLst>
          </a:custGeom>
          <a:noFill/>
          <a:ln w="19050">
            <a:solidFill>
              <a:srgbClr val="3C86AB"/>
            </a:solid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grpSp>
        <p:nvGrpSpPr>
          <p:cNvPr id="65" name="组合 64"/>
          <p:cNvGrpSpPr/>
          <p:nvPr/>
        </p:nvGrpSpPr>
        <p:grpSpPr>
          <a:xfrm>
            <a:off x="5061738" y="2110897"/>
            <a:ext cx="3019273" cy="943650"/>
            <a:chOff x="5061738" y="924529"/>
            <a:chExt cx="3019273" cy="943650"/>
          </a:xfrm>
        </p:grpSpPr>
        <p:sp>
          <p:nvSpPr>
            <p:cNvPr id="66" name="TextBox 36">
              <a:extLst>
                <a:ext uri="{FF2B5EF4-FFF2-40B4-BE49-F238E27FC236}">
                  <a16:creationId xmlns:a16="http://schemas.microsoft.com/office/drawing/2014/main" id="{753572D3-6060-4E9D-949B-8F3238742158}"/>
                </a:ext>
              </a:extLst>
            </p:cNvPr>
            <p:cNvSpPr txBox="1">
              <a:spLocks/>
            </p:cNvSpPr>
            <p:nvPr/>
          </p:nvSpPr>
          <p:spPr>
            <a:xfrm>
              <a:off x="5061738" y="1627903"/>
              <a:ext cx="2971930" cy="240276"/>
            </a:xfrm>
            <a:prstGeom prst="rect">
              <a:avLst/>
            </a:prstGeom>
          </p:spPr>
          <p:txBody>
            <a:bodyPr vert="horz" wrap="square" lIns="360000" tIns="0" rIns="0" bIns="0" anchor="ctr" anchorCtr="0">
              <a:normAutofit/>
            </a:bodyPr>
            <a:lstStyle/>
            <a:p>
              <a:pPr>
                <a:lnSpc>
                  <a:spcPct val="120000"/>
                </a:lnSpc>
              </a:pPr>
              <a:endParaRPr lang="zh-CN" altLang="en-US" sz="1050" dirty="0">
                <a:solidFill>
                  <a:schemeClr val="dk1">
                    <a:lumMod val="100000"/>
                  </a:schemeClr>
                </a:solidFill>
                <a:latin typeface="+mn-lt"/>
                <a:ea typeface="+mn-ea"/>
                <a:cs typeface="+mn-ea"/>
                <a:sym typeface="+mn-lt"/>
              </a:endParaRPr>
            </a:p>
          </p:txBody>
        </p:sp>
        <p:sp>
          <p:nvSpPr>
            <p:cNvPr id="67" name="文本框 66"/>
            <p:cNvSpPr txBox="1"/>
            <p:nvPr/>
          </p:nvSpPr>
          <p:spPr>
            <a:xfrm>
              <a:off x="5413614" y="924529"/>
              <a:ext cx="2667397" cy="246221"/>
            </a:xfrm>
            <a:prstGeom prst="rect">
              <a:avLst/>
            </a:prstGeom>
            <a:noFill/>
          </p:spPr>
          <p:txBody>
            <a:bodyPr wrap="none" lIns="0" tIns="0" rIns="0" bIns="0" rtlCol="0">
              <a:spAutoFit/>
            </a:bodyPr>
            <a:lstStyle/>
            <a:p>
              <a:r>
                <a:rPr lang="zh-CN" altLang="en-US" sz="1600" b="1" dirty="0">
                  <a:solidFill>
                    <a:schemeClr val="accent6"/>
                  </a:solidFill>
                  <a:latin typeface="+mn-lt"/>
                  <a:ea typeface="+mn-ea"/>
                  <a:cs typeface="+mn-ea"/>
                  <a:sym typeface="+mn-lt"/>
                </a:rPr>
                <a:t>项目设计优势及后端如何实现</a:t>
              </a:r>
            </a:p>
          </p:txBody>
        </p:sp>
      </p:grpSp>
      <p:sp>
        <p:nvSpPr>
          <p:cNvPr id="68" name="文本框 67"/>
          <p:cNvSpPr txBox="1"/>
          <p:nvPr/>
        </p:nvSpPr>
        <p:spPr>
          <a:xfrm>
            <a:off x="4992446" y="2688188"/>
            <a:ext cx="227626" cy="246221"/>
          </a:xfrm>
          <a:prstGeom prst="rect">
            <a:avLst/>
          </a:prstGeom>
          <a:noFill/>
        </p:spPr>
        <p:txBody>
          <a:bodyPr wrap="none" lIns="0" tIns="0" rIns="0" bIns="0" rtlCol="0">
            <a:spAutoFit/>
          </a:bodyPr>
          <a:lstStyle/>
          <a:p>
            <a:r>
              <a:rPr lang="en-US" altLang="zh-CN" sz="1600" b="1" dirty="0">
                <a:solidFill>
                  <a:schemeClr val="accent6"/>
                </a:solidFill>
                <a:latin typeface="+mn-lt"/>
                <a:ea typeface="+mn-ea"/>
                <a:cs typeface="+mn-ea"/>
                <a:sym typeface="+mn-lt"/>
              </a:rPr>
              <a:t>03</a:t>
            </a:r>
            <a:endParaRPr lang="zh-CN" altLang="en-US" sz="1600" b="1" dirty="0">
              <a:solidFill>
                <a:schemeClr val="accent6"/>
              </a:solidFill>
              <a:latin typeface="+mn-lt"/>
              <a:ea typeface="+mn-ea"/>
              <a:cs typeface="+mn-ea"/>
              <a:sym typeface="+mn-lt"/>
            </a:endParaRPr>
          </a:p>
        </p:txBody>
      </p:sp>
      <p:sp>
        <p:nvSpPr>
          <p:cNvPr id="69" name="Freeform 9"/>
          <p:cNvSpPr>
            <a:spLocks/>
          </p:cNvSpPr>
          <p:nvPr/>
        </p:nvSpPr>
        <p:spPr bwMode="auto">
          <a:xfrm>
            <a:off x="4852664" y="3202873"/>
            <a:ext cx="487069" cy="409163"/>
          </a:xfrm>
          <a:custGeom>
            <a:avLst/>
            <a:gdLst>
              <a:gd name="T0" fmla="*/ 418 w 583"/>
              <a:gd name="T1" fmla="*/ 464 h 489"/>
              <a:gd name="T2" fmla="*/ 556 w 583"/>
              <a:gd name="T3" fmla="*/ 220 h 489"/>
              <a:gd name="T4" fmla="*/ 293 w 583"/>
              <a:gd name="T5" fmla="*/ 25 h 489"/>
              <a:gd name="T6" fmla="*/ 27 w 583"/>
              <a:gd name="T7" fmla="*/ 324 h 489"/>
              <a:gd name="T8" fmla="*/ 418 w 583"/>
              <a:gd name="T9" fmla="*/ 464 h 489"/>
            </a:gdLst>
            <a:ahLst/>
            <a:cxnLst>
              <a:cxn ang="0">
                <a:pos x="T0" y="T1"/>
              </a:cxn>
              <a:cxn ang="0">
                <a:pos x="T2" y="T3"/>
              </a:cxn>
              <a:cxn ang="0">
                <a:pos x="T4" y="T5"/>
              </a:cxn>
              <a:cxn ang="0">
                <a:pos x="T6" y="T7"/>
              </a:cxn>
              <a:cxn ang="0">
                <a:pos x="T8" y="T9"/>
              </a:cxn>
            </a:cxnLst>
            <a:rect l="0" t="0" r="r" b="b"/>
            <a:pathLst>
              <a:path w="583" h="489">
                <a:moveTo>
                  <a:pt x="418" y="464"/>
                </a:moveTo>
                <a:cubicBezTo>
                  <a:pt x="521" y="439"/>
                  <a:pt x="583" y="330"/>
                  <a:pt x="556" y="220"/>
                </a:cubicBezTo>
                <a:cubicBezTo>
                  <a:pt x="530" y="111"/>
                  <a:pt x="396" y="0"/>
                  <a:pt x="293" y="25"/>
                </a:cubicBezTo>
                <a:cubicBezTo>
                  <a:pt x="190" y="50"/>
                  <a:pt x="0" y="215"/>
                  <a:pt x="27" y="324"/>
                </a:cubicBezTo>
                <a:cubicBezTo>
                  <a:pt x="53" y="434"/>
                  <a:pt x="315" y="489"/>
                  <a:pt x="418" y="464"/>
                </a:cubicBezTo>
                <a:close/>
              </a:path>
            </a:pathLst>
          </a:custGeom>
          <a:noFill/>
          <a:ln w="19050">
            <a:solidFill>
              <a:srgbClr val="3C86AB"/>
            </a:solid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grpSp>
        <p:nvGrpSpPr>
          <p:cNvPr id="70" name="组合 69"/>
          <p:cNvGrpSpPr/>
          <p:nvPr/>
        </p:nvGrpSpPr>
        <p:grpSpPr>
          <a:xfrm>
            <a:off x="5061738" y="3291881"/>
            <a:ext cx="2971930" cy="355850"/>
            <a:chOff x="5061738" y="1512329"/>
            <a:chExt cx="2971930" cy="355850"/>
          </a:xfrm>
        </p:grpSpPr>
        <p:sp>
          <p:nvSpPr>
            <p:cNvPr id="71" name="TextBox 36">
              <a:extLst>
                <a:ext uri="{FF2B5EF4-FFF2-40B4-BE49-F238E27FC236}">
                  <a16:creationId xmlns:a16="http://schemas.microsoft.com/office/drawing/2014/main" id="{753572D3-6060-4E9D-949B-8F3238742158}"/>
                </a:ext>
              </a:extLst>
            </p:cNvPr>
            <p:cNvSpPr txBox="1">
              <a:spLocks/>
            </p:cNvSpPr>
            <p:nvPr/>
          </p:nvSpPr>
          <p:spPr>
            <a:xfrm>
              <a:off x="5061738" y="1627903"/>
              <a:ext cx="2971930" cy="240276"/>
            </a:xfrm>
            <a:prstGeom prst="rect">
              <a:avLst/>
            </a:prstGeom>
          </p:spPr>
          <p:txBody>
            <a:bodyPr vert="horz" wrap="square" lIns="360000" tIns="0" rIns="0" bIns="0" anchor="ctr" anchorCtr="0">
              <a:normAutofit/>
            </a:bodyPr>
            <a:lstStyle/>
            <a:p>
              <a:pPr>
                <a:lnSpc>
                  <a:spcPct val="120000"/>
                </a:lnSpc>
              </a:pPr>
              <a:endParaRPr lang="zh-CN" altLang="en-US" sz="1050" dirty="0">
                <a:solidFill>
                  <a:schemeClr val="dk1">
                    <a:lumMod val="100000"/>
                  </a:schemeClr>
                </a:solidFill>
                <a:latin typeface="+mn-lt"/>
                <a:ea typeface="+mn-ea"/>
                <a:cs typeface="+mn-ea"/>
                <a:sym typeface="+mn-lt"/>
              </a:endParaRPr>
            </a:p>
          </p:txBody>
        </p:sp>
        <p:sp>
          <p:nvSpPr>
            <p:cNvPr id="72" name="文本框 71"/>
            <p:cNvSpPr txBox="1"/>
            <p:nvPr/>
          </p:nvSpPr>
          <p:spPr>
            <a:xfrm>
              <a:off x="5445271" y="1512329"/>
              <a:ext cx="1231106" cy="246221"/>
            </a:xfrm>
            <a:prstGeom prst="rect">
              <a:avLst/>
            </a:prstGeom>
            <a:noFill/>
          </p:spPr>
          <p:txBody>
            <a:bodyPr wrap="none" lIns="0" tIns="0" rIns="0" bIns="0" rtlCol="0">
              <a:spAutoFit/>
            </a:bodyPr>
            <a:lstStyle/>
            <a:p>
              <a:r>
                <a:rPr lang="zh-CN" altLang="en-US" sz="1600" b="1" dirty="0">
                  <a:solidFill>
                    <a:schemeClr val="accent6"/>
                  </a:solidFill>
                  <a:latin typeface="+mn-lt"/>
                  <a:ea typeface="+mn-ea"/>
                  <a:cs typeface="+mn-ea"/>
                  <a:sym typeface="+mn-lt"/>
                </a:rPr>
                <a:t>迭代进度评估</a:t>
              </a:r>
            </a:p>
          </p:txBody>
        </p:sp>
      </p:grpSp>
      <p:sp>
        <p:nvSpPr>
          <p:cNvPr id="73" name="文本框 72"/>
          <p:cNvSpPr txBox="1"/>
          <p:nvPr/>
        </p:nvSpPr>
        <p:spPr>
          <a:xfrm>
            <a:off x="4992446" y="3281372"/>
            <a:ext cx="227626" cy="246221"/>
          </a:xfrm>
          <a:prstGeom prst="rect">
            <a:avLst/>
          </a:prstGeom>
          <a:noFill/>
        </p:spPr>
        <p:txBody>
          <a:bodyPr wrap="none" lIns="0" tIns="0" rIns="0" bIns="0" rtlCol="0">
            <a:spAutoFit/>
          </a:bodyPr>
          <a:lstStyle/>
          <a:p>
            <a:r>
              <a:rPr lang="en-US" altLang="zh-CN" sz="1600" b="1" dirty="0">
                <a:solidFill>
                  <a:schemeClr val="accent6"/>
                </a:solidFill>
                <a:latin typeface="+mn-lt"/>
                <a:ea typeface="+mn-ea"/>
                <a:cs typeface="+mn-ea"/>
                <a:sym typeface="+mn-lt"/>
              </a:rPr>
              <a:t>04</a:t>
            </a:r>
            <a:endParaRPr lang="zh-CN" altLang="en-US" sz="1600" b="1" dirty="0">
              <a:solidFill>
                <a:schemeClr val="accent6"/>
              </a:solidFill>
              <a:latin typeface="+mn-lt"/>
              <a:ea typeface="+mn-ea"/>
              <a:cs typeface="+mn-ea"/>
              <a:sym typeface="+mn-lt"/>
            </a:endParaRPr>
          </a:p>
        </p:txBody>
      </p:sp>
      <p:sp>
        <p:nvSpPr>
          <p:cNvPr id="29" name="Freeform 9">
            <a:extLst>
              <a:ext uri="{FF2B5EF4-FFF2-40B4-BE49-F238E27FC236}">
                <a16:creationId xmlns:a16="http://schemas.microsoft.com/office/drawing/2014/main" id="{D42284DF-B139-4E34-8EBF-AC5B8EBC0805}"/>
              </a:ext>
            </a:extLst>
          </p:cNvPr>
          <p:cNvSpPr>
            <a:spLocks/>
          </p:cNvSpPr>
          <p:nvPr/>
        </p:nvSpPr>
        <p:spPr bwMode="auto">
          <a:xfrm>
            <a:off x="4852664" y="3791199"/>
            <a:ext cx="487069" cy="409163"/>
          </a:xfrm>
          <a:custGeom>
            <a:avLst/>
            <a:gdLst>
              <a:gd name="T0" fmla="*/ 418 w 583"/>
              <a:gd name="T1" fmla="*/ 464 h 489"/>
              <a:gd name="T2" fmla="*/ 556 w 583"/>
              <a:gd name="T3" fmla="*/ 220 h 489"/>
              <a:gd name="T4" fmla="*/ 293 w 583"/>
              <a:gd name="T5" fmla="*/ 25 h 489"/>
              <a:gd name="T6" fmla="*/ 27 w 583"/>
              <a:gd name="T7" fmla="*/ 324 h 489"/>
              <a:gd name="T8" fmla="*/ 418 w 583"/>
              <a:gd name="T9" fmla="*/ 464 h 489"/>
            </a:gdLst>
            <a:ahLst/>
            <a:cxnLst>
              <a:cxn ang="0">
                <a:pos x="T0" y="T1"/>
              </a:cxn>
              <a:cxn ang="0">
                <a:pos x="T2" y="T3"/>
              </a:cxn>
              <a:cxn ang="0">
                <a:pos x="T4" y="T5"/>
              </a:cxn>
              <a:cxn ang="0">
                <a:pos x="T6" y="T7"/>
              </a:cxn>
              <a:cxn ang="0">
                <a:pos x="T8" y="T9"/>
              </a:cxn>
            </a:cxnLst>
            <a:rect l="0" t="0" r="r" b="b"/>
            <a:pathLst>
              <a:path w="583" h="489">
                <a:moveTo>
                  <a:pt x="418" y="464"/>
                </a:moveTo>
                <a:cubicBezTo>
                  <a:pt x="521" y="439"/>
                  <a:pt x="583" y="330"/>
                  <a:pt x="556" y="220"/>
                </a:cubicBezTo>
                <a:cubicBezTo>
                  <a:pt x="530" y="111"/>
                  <a:pt x="396" y="0"/>
                  <a:pt x="293" y="25"/>
                </a:cubicBezTo>
                <a:cubicBezTo>
                  <a:pt x="190" y="50"/>
                  <a:pt x="0" y="215"/>
                  <a:pt x="27" y="324"/>
                </a:cubicBezTo>
                <a:cubicBezTo>
                  <a:pt x="53" y="434"/>
                  <a:pt x="315" y="489"/>
                  <a:pt x="418" y="464"/>
                </a:cubicBezTo>
                <a:close/>
              </a:path>
            </a:pathLst>
          </a:custGeom>
          <a:noFill/>
          <a:ln w="19050">
            <a:solidFill>
              <a:srgbClr val="3C86AB"/>
            </a:solid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grpSp>
        <p:nvGrpSpPr>
          <p:cNvPr id="30" name="组合 29">
            <a:extLst>
              <a:ext uri="{FF2B5EF4-FFF2-40B4-BE49-F238E27FC236}">
                <a16:creationId xmlns:a16="http://schemas.microsoft.com/office/drawing/2014/main" id="{A897E496-CAF5-484F-9737-C626CA1BFA49}"/>
              </a:ext>
            </a:extLst>
          </p:cNvPr>
          <p:cNvGrpSpPr/>
          <p:nvPr/>
        </p:nvGrpSpPr>
        <p:grpSpPr>
          <a:xfrm>
            <a:off x="5061738" y="3877528"/>
            <a:ext cx="2971930" cy="358529"/>
            <a:chOff x="5061738" y="1509650"/>
            <a:chExt cx="2971930" cy="358529"/>
          </a:xfrm>
        </p:grpSpPr>
        <p:sp>
          <p:nvSpPr>
            <p:cNvPr id="31" name="TextBox 36">
              <a:extLst>
                <a:ext uri="{FF2B5EF4-FFF2-40B4-BE49-F238E27FC236}">
                  <a16:creationId xmlns:a16="http://schemas.microsoft.com/office/drawing/2014/main" id="{12C3DBC8-A522-4456-A107-0BF8690969DC}"/>
                </a:ext>
              </a:extLst>
            </p:cNvPr>
            <p:cNvSpPr txBox="1">
              <a:spLocks/>
            </p:cNvSpPr>
            <p:nvPr/>
          </p:nvSpPr>
          <p:spPr>
            <a:xfrm>
              <a:off x="5061738" y="1627903"/>
              <a:ext cx="2971930" cy="240276"/>
            </a:xfrm>
            <a:prstGeom prst="rect">
              <a:avLst/>
            </a:prstGeom>
          </p:spPr>
          <p:txBody>
            <a:bodyPr vert="horz" wrap="square" lIns="360000" tIns="0" rIns="0" bIns="0" anchor="ctr" anchorCtr="0">
              <a:normAutofit/>
            </a:bodyPr>
            <a:lstStyle/>
            <a:p>
              <a:pPr>
                <a:lnSpc>
                  <a:spcPct val="120000"/>
                </a:lnSpc>
              </a:pPr>
              <a:endParaRPr lang="zh-CN" altLang="en-US" sz="1050" dirty="0">
                <a:solidFill>
                  <a:schemeClr val="dk1">
                    <a:lumMod val="100000"/>
                  </a:schemeClr>
                </a:solidFill>
                <a:latin typeface="+mn-lt"/>
                <a:ea typeface="+mn-ea"/>
                <a:cs typeface="+mn-ea"/>
                <a:sym typeface="+mn-lt"/>
              </a:endParaRPr>
            </a:p>
          </p:txBody>
        </p:sp>
        <p:sp>
          <p:nvSpPr>
            <p:cNvPr id="32" name="文本框 31">
              <a:extLst>
                <a:ext uri="{FF2B5EF4-FFF2-40B4-BE49-F238E27FC236}">
                  <a16:creationId xmlns:a16="http://schemas.microsoft.com/office/drawing/2014/main" id="{D91D38CB-13EE-436D-9DC6-E89BB5984A0A}"/>
                </a:ext>
              </a:extLst>
            </p:cNvPr>
            <p:cNvSpPr txBox="1"/>
            <p:nvPr/>
          </p:nvSpPr>
          <p:spPr>
            <a:xfrm>
              <a:off x="5447500" y="1509650"/>
              <a:ext cx="1846659" cy="246221"/>
            </a:xfrm>
            <a:prstGeom prst="rect">
              <a:avLst/>
            </a:prstGeom>
            <a:noFill/>
          </p:spPr>
          <p:txBody>
            <a:bodyPr wrap="none" lIns="0" tIns="0" rIns="0" bIns="0" rtlCol="0">
              <a:spAutoFit/>
            </a:bodyPr>
            <a:lstStyle/>
            <a:p>
              <a:r>
                <a:rPr lang="zh-CN" altLang="en-US" sz="1600" b="1" dirty="0">
                  <a:solidFill>
                    <a:schemeClr val="accent6"/>
                  </a:solidFill>
                  <a:latin typeface="+mn-lt"/>
                  <a:ea typeface="+mn-ea"/>
                  <a:cs typeface="+mn-ea"/>
                  <a:sym typeface="+mn-lt"/>
                </a:rPr>
                <a:t>团队经验及问题总结</a:t>
              </a:r>
            </a:p>
          </p:txBody>
        </p:sp>
      </p:grpSp>
      <p:sp>
        <p:nvSpPr>
          <p:cNvPr id="33" name="文本框 32">
            <a:extLst>
              <a:ext uri="{FF2B5EF4-FFF2-40B4-BE49-F238E27FC236}">
                <a16:creationId xmlns:a16="http://schemas.microsoft.com/office/drawing/2014/main" id="{5F708C41-1D7A-4679-B801-1BE2BF0E4F7A}"/>
              </a:ext>
            </a:extLst>
          </p:cNvPr>
          <p:cNvSpPr txBox="1"/>
          <p:nvPr/>
        </p:nvSpPr>
        <p:spPr>
          <a:xfrm>
            <a:off x="4992446" y="3869698"/>
            <a:ext cx="227626" cy="246221"/>
          </a:xfrm>
          <a:prstGeom prst="rect">
            <a:avLst/>
          </a:prstGeom>
          <a:noFill/>
        </p:spPr>
        <p:txBody>
          <a:bodyPr wrap="none" lIns="0" tIns="0" rIns="0" bIns="0" rtlCol="0">
            <a:spAutoFit/>
          </a:bodyPr>
          <a:lstStyle/>
          <a:p>
            <a:r>
              <a:rPr lang="en-US" altLang="zh-CN" sz="1600" b="1" dirty="0">
                <a:solidFill>
                  <a:schemeClr val="accent6"/>
                </a:solidFill>
                <a:latin typeface="+mn-lt"/>
                <a:ea typeface="+mn-ea"/>
                <a:cs typeface="+mn-ea"/>
                <a:sym typeface="+mn-lt"/>
              </a:rPr>
              <a:t>05</a:t>
            </a:r>
            <a:endParaRPr lang="zh-CN" altLang="en-US" sz="1600" b="1" dirty="0">
              <a:solidFill>
                <a:schemeClr val="accent6"/>
              </a:solidFill>
              <a:latin typeface="+mn-lt"/>
              <a:ea typeface="+mn-ea"/>
              <a:cs typeface="+mn-ea"/>
              <a:sym typeface="+mn-lt"/>
            </a:endParaRPr>
          </a:p>
        </p:txBody>
      </p:sp>
    </p:spTree>
    <p:extLst>
      <p:ext uri="{BB962C8B-B14F-4D97-AF65-F5344CB8AC3E}">
        <p14:creationId xmlns:p14="http://schemas.microsoft.com/office/powerpoint/2010/main" val="2194743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p:cTn id="7" dur="1500" fill="hold"/>
                                        <p:tgtEl>
                                          <p:spTgt spid="52"/>
                                        </p:tgtEl>
                                        <p:attrNameLst>
                                          <p:attrName>ppt_w</p:attrName>
                                        </p:attrNameLst>
                                      </p:cBhvr>
                                      <p:tavLst>
                                        <p:tav tm="0">
                                          <p:val>
                                            <p:fltVal val="0"/>
                                          </p:val>
                                        </p:tav>
                                        <p:tav tm="100000">
                                          <p:val>
                                            <p:strVal val="#ppt_w"/>
                                          </p:val>
                                        </p:tav>
                                      </p:tavLst>
                                    </p:anim>
                                    <p:anim calcmode="lin" valueType="num">
                                      <p:cBhvr>
                                        <p:cTn id="8" dur="1500" fill="hold"/>
                                        <p:tgtEl>
                                          <p:spTgt spid="52"/>
                                        </p:tgtEl>
                                        <p:attrNameLst>
                                          <p:attrName>ppt_h</p:attrName>
                                        </p:attrNameLst>
                                      </p:cBhvr>
                                      <p:tavLst>
                                        <p:tav tm="0">
                                          <p:val>
                                            <p:fltVal val="0"/>
                                          </p:val>
                                        </p:tav>
                                        <p:tav tm="100000">
                                          <p:val>
                                            <p:strVal val="#ppt_h"/>
                                          </p:val>
                                        </p:tav>
                                      </p:tavLst>
                                    </p:anim>
                                    <p:anim calcmode="lin" valueType="num">
                                      <p:cBhvr>
                                        <p:cTn id="9" dur="1500" fill="hold"/>
                                        <p:tgtEl>
                                          <p:spTgt spid="52"/>
                                        </p:tgtEl>
                                        <p:attrNameLst>
                                          <p:attrName>style.rotation</p:attrName>
                                        </p:attrNameLst>
                                      </p:cBhvr>
                                      <p:tavLst>
                                        <p:tav tm="0">
                                          <p:val>
                                            <p:fltVal val="360"/>
                                          </p:val>
                                        </p:tav>
                                        <p:tav tm="100000">
                                          <p:val>
                                            <p:fltVal val="0"/>
                                          </p:val>
                                        </p:tav>
                                      </p:tavLst>
                                    </p:anim>
                                    <p:animEffect transition="in" filter="fade">
                                      <p:cBhvr>
                                        <p:cTn id="10" dur="1500"/>
                                        <p:tgtEl>
                                          <p:spTgt spid="52"/>
                                        </p:tgtEl>
                                      </p:cBhvr>
                                    </p:animEffect>
                                  </p:childTnLst>
                                </p:cTn>
                              </p:par>
                              <p:par>
                                <p:cTn id="11" presetID="49" presetClass="entr" presetSubtype="0" decel="100000" fill="hold" grpId="0" nodeType="withEffect">
                                  <p:stCondLst>
                                    <p:cond delay="500"/>
                                  </p:stCondLst>
                                  <p:childTnLst>
                                    <p:set>
                                      <p:cBhvr>
                                        <p:cTn id="12" dur="1" fill="hold">
                                          <p:stCondLst>
                                            <p:cond delay="0"/>
                                          </p:stCondLst>
                                        </p:cTn>
                                        <p:tgtEl>
                                          <p:spTgt spid="54"/>
                                        </p:tgtEl>
                                        <p:attrNameLst>
                                          <p:attrName>style.visibility</p:attrName>
                                        </p:attrNameLst>
                                      </p:cBhvr>
                                      <p:to>
                                        <p:strVal val="visible"/>
                                      </p:to>
                                    </p:set>
                                    <p:anim calcmode="lin" valueType="num">
                                      <p:cBhvr>
                                        <p:cTn id="13" dur="1500" fill="hold"/>
                                        <p:tgtEl>
                                          <p:spTgt spid="54"/>
                                        </p:tgtEl>
                                        <p:attrNameLst>
                                          <p:attrName>ppt_w</p:attrName>
                                        </p:attrNameLst>
                                      </p:cBhvr>
                                      <p:tavLst>
                                        <p:tav tm="0">
                                          <p:val>
                                            <p:fltVal val="0"/>
                                          </p:val>
                                        </p:tav>
                                        <p:tav tm="100000">
                                          <p:val>
                                            <p:strVal val="#ppt_w"/>
                                          </p:val>
                                        </p:tav>
                                      </p:tavLst>
                                    </p:anim>
                                    <p:anim calcmode="lin" valueType="num">
                                      <p:cBhvr>
                                        <p:cTn id="14" dur="1500" fill="hold"/>
                                        <p:tgtEl>
                                          <p:spTgt spid="54"/>
                                        </p:tgtEl>
                                        <p:attrNameLst>
                                          <p:attrName>ppt_h</p:attrName>
                                        </p:attrNameLst>
                                      </p:cBhvr>
                                      <p:tavLst>
                                        <p:tav tm="0">
                                          <p:val>
                                            <p:fltVal val="0"/>
                                          </p:val>
                                        </p:tav>
                                        <p:tav tm="100000">
                                          <p:val>
                                            <p:strVal val="#ppt_h"/>
                                          </p:val>
                                        </p:tav>
                                      </p:tavLst>
                                    </p:anim>
                                    <p:anim calcmode="lin" valueType="num">
                                      <p:cBhvr>
                                        <p:cTn id="15" dur="1500" fill="hold"/>
                                        <p:tgtEl>
                                          <p:spTgt spid="54"/>
                                        </p:tgtEl>
                                        <p:attrNameLst>
                                          <p:attrName>style.rotation</p:attrName>
                                        </p:attrNameLst>
                                      </p:cBhvr>
                                      <p:tavLst>
                                        <p:tav tm="0">
                                          <p:val>
                                            <p:fltVal val="360"/>
                                          </p:val>
                                        </p:tav>
                                        <p:tav tm="100000">
                                          <p:val>
                                            <p:fltVal val="0"/>
                                          </p:val>
                                        </p:tav>
                                      </p:tavLst>
                                    </p:anim>
                                    <p:animEffect transition="in" filter="fade">
                                      <p:cBhvr>
                                        <p:cTn id="16" dur="1500"/>
                                        <p:tgtEl>
                                          <p:spTgt spid="54"/>
                                        </p:tgtEl>
                                      </p:cBhvr>
                                    </p:animEffect>
                                  </p:childTnLst>
                                </p:cTn>
                              </p:par>
                            </p:childTnLst>
                          </p:cTn>
                        </p:par>
                        <p:par>
                          <p:cTn id="17" fill="hold">
                            <p:stCondLst>
                              <p:cond delay="2000"/>
                            </p:stCondLst>
                            <p:childTnLst>
                              <p:par>
                                <p:cTn id="18" presetID="53" presetClass="entr" presetSubtype="16"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p:cTn id="20" dur="500" fill="hold"/>
                                        <p:tgtEl>
                                          <p:spTgt spid="4"/>
                                        </p:tgtEl>
                                        <p:attrNameLst>
                                          <p:attrName>ppt_w</p:attrName>
                                        </p:attrNameLst>
                                      </p:cBhvr>
                                      <p:tavLst>
                                        <p:tav tm="0">
                                          <p:val>
                                            <p:fltVal val="0"/>
                                          </p:val>
                                        </p:tav>
                                        <p:tav tm="100000">
                                          <p:val>
                                            <p:strVal val="#ppt_w"/>
                                          </p:val>
                                        </p:tav>
                                      </p:tavLst>
                                    </p:anim>
                                    <p:anim calcmode="lin" valueType="num">
                                      <p:cBhvr>
                                        <p:cTn id="21" dur="500" fill="hold"/>
                                        <p:tgtEl>
                                          <p:spTgt spid="4"/>
                                        </p:tgtEl>
                                        <p:attrNameLst>
                                          <p:attrName>ppt_h</p:attrName>
                                        </p:attrNameLst>
                                      </p:cBhvr>
                                      <p:tavLst>
                                        <p:tav tm="0">
                                          <p:val>
                                            <p:fltVal val="0"/>
                                          </p:val>
                                        </p:tav>
                                        <p:tav tm="100000">
                                          <p:val>
                                            <p:strVal val="#ppt_h"/>
                                          </p:val>
                                        </p:tav>
                                      </p:tavLst>
                                    </p:anim>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49" presetClass="entr" presetSubtype="0" decel="100000" fill="hold" grpId="0" nodeType="clickEffect">
                                  <p:stCondLst>
                                    <p:cond delay="0"/>
                                  </p:stCondLst>
                                  <p:childTnLst>
                                    <p:set>
                                      <p:cBhvr>
                                        <p:cTn id="26" dur="1" fill="hold">
                                          <p:stCondLst>
                                            <p:cond delay="0"/>
                                          </p:stCondLst>
                                        </p:cTn>
                                        <p:tgtEl>
                                          <p:spTgt spid="55"/>
                                        </p:tgtEl>
                                        <p:attrNameLst>
                                          <p:attrName>style.visibility</p:attrName>
                                        </p:attrNameLst>
                                      </p:cBhvr>
                                      <p:to>
                                        <p:strVal val="visible"/>
                                      </p:to>
                                    </p:set>
                                    <p:anim calcmode="lin" valueType="num">
                                      <p:cBhvr>
                                        <p:cTn id="27" dur="500" fill="hold"/>
                                        <p:tgtEl>
                                          <p:spTgt spid="55"/>
                                        </p:tgtEl>
                                        <p:attrNameLst>
                                          <p:attrName>ppt_w</p:attrName>
                                        </p:attrNameLst>
                                      </p:cBhvr>
                                      <p:tavLst>
                                        <p:tav tm="0">
                                          <p:val>
                                            <p:fltVal val="0"/>
                                          </p:val>
                                        </p:tav>
                                        <p:tav tm="100000">
                                          <p:val>
                                            <p:strVal val="#ppt_w"/>
                                          </p:val>
                                        </p:tav>
                                      </p:tavLst>
                                    </p:anim>
                                    <p:anim calcmode="lin" valueType="num">
                                      <p:cBhvr>
                                        <p:cTn id="28" dur="500" fill="hold"/>
                                        <p:tgtEl>
                                          <p:spTgt spid="55"/>
                                        </p:tgtEl>
                                        <p:attrNameLst>
                                          <p:attrName>ppt_h</p:attrName>
                                        </p:attrNameLst>
                                      </p:cBhvr>
                                      <p:tavLst>
                                        <p:tav tm="0">
                                          <p:val>
                                            <p:fltVal val="0"/>
                                          </p:val>
                                        </p:tav>
                                        <p:tav tm="100000">
                                          <p:val>
                                            <p:strVal val="#ppt_h"/>
                                          </p:val>
                                        </p:tav>
                                      </p:tavLst>
                                    </p:anim>
                                    <p:anim calcmode="lin" valueType="num">
                                      <p:cBhvr>
                                        <p:cTn id="29" dur="500" fill="hold"/>
                                        <p:tgtEl>
                                          <p:spTgt spid="55"/>
                                        </p:tgtEl>
                                        <p:attrNameLst>
                                          <p:attrName>style.rotation</p:attrName>
                                        </p:attrNameLst>
                                      </p:cBhvr>
                                      <p:tavLst>
                                        <p:tav tm="0">
                                          <p:val>
                                            <p:fltVal val="360"/>
                                          </p:val>
                                        </p:tav>
                                        <p:tav tm="100000">
                                          <p:val>
                                            <p:fltVal val="0"/>
                                          </p:val>
                                        </p:tav>
                                      </p:tavLst>
                                    </p:anim>
                                    <p:animEffect transition="in" filter="fade">
                                      <p:cBhvr>
                                        <p:cTn id="30" dur="500"/>
                                        <p:tgtEl>
                                          <p:spTgt spid="55"/>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58"/>
                                        </p:tgtEl>
                                        <p:attrNameLst>
                                          <p:attrName>style.visibility</p:attrName>
                                        </p:attrNameLst>
                                      </p:cBhvr>
                                      <p:to>
                                        <p:strVal val="visible"/>
                                      </p:to>
                                    </p:set>
                                    <p:anim calcmode="lin" valueType="num">
                                      <p:cBhvr>
                                        <p:cTn id="35" dur="500" fill="hold"/>
                                        <p:tgtEl>
                                          <p:spTgt spid="58"/>
                                        </p:tgtEl>
                                        <p:attrNameLst>
                                          <p:attrName>ppt_w</p:attrName>
                                        </p:attrNameLst>
                                      </p:cBhvr>
                                      <p:tavLst>
                                        <p:tav tm="0">
                                          <p:val>
                                            <p:fltVal val="0"/>
                                          </p:val>
                                        </p:tav>
                                        <p:tav tm="100000">
                                          <p:val>
                                            <p:strVal val="#ppt_w"/>
                                          </p:val>
                                        </p:tav>
                                      </p:tavLst>
                                    </p:anim>
                                    <p:anim calcmode="lin" valueType="num">
                                      <p:cBhvr>
                                        <p:cTn id="36" dur="500" fill="hold"/>
                                        <p:tgtEl>
                                          <p:spTgt spid="58"/>
                                        </p:tgtEl>
                                        <p:attrNameLst>
                                          <p:attrName>ppt_h</p:attrName>
                                        </p:attrNameLst>
                                      </p:cBhvr>
                                      <p:tavLst>
                                        <p:tav tm="0">
                                          <p:val>
                                            <p:fltVal val="0"/>
                                          </p:val>
                                        </p:tav>
                                        <p:tav tm="100000">
                                          <p:val>
                                            <p:strVal val="#ppt_h"/>
                                          </p:val>
                                        </p:tav>
                                      </p:tavLst>
                                    </p:anim>
                                    <p:animEffect transition="in" filter="fade">
                                      <p:cBhvr>
                                        <p:cTn id="37" dur="500"/>
                                        <p:tgtEl>
                                          <p:spTgt spid="58"/>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wipe(left)">
                                      <p:cBhvr>
                                        <p:cTn id="42" dur="500"/>
                                        <p:tgtEl>
                                          <p:spTgt spid="5"/>
                                        </p:tgtEl>
                                      </p:cBhvr>
                                    </p:animEffect>
                                  </p:childTnLst>
                                </p:cTn>
                              </p:par>
                            </p:childTnLst>
                          </p:cTn>
                        </p:par>
                      </p:childTnLst>
                    </p:cTn>
                  </p:par>
                  <p:par>
                    <p:cTn id="43" fill="hold">
                      <p:stCondLst>
                        <p:cond delay="indefinite"/>
                      </p:stCondLst>
                      <p:childTnLst>
                        <p:par>
                          <p:cTn id="44" fill="hold">
                            <p:stCondLst>
                              <p:cond delay="0"/>
                            </p:stCondLst>
                            <p:childTnLst>
                              <p:par>
                                <p:cTn id="45" presetID="49" presetClass="entr" presetSubtype="0" decel="100000" fill="hold" grpId="0" nodeType="clickEffect">
                                  <p:stCondLst>
                                    <p:cond delay="0"/>
                                  </p:stCondLst>
                                  <p:childTnLst>
                                    <p:set>
                                      <p:cBhvr>
                                        <p:cTn id="46" dur="1" fill="hold">
                                          <p:stCondLst>
                                            <p:cond delay="0"/>
                                          </p:stCondLst>
                                        </p:cTn>
                                        <p:tgtEl>
                                          <p:spTgt spid="59"/>
                                        </p:tgtEl>
                                        <p:attrNameLst>
                                          <p:attrName>style.visibility</p:attrName>
                                        </p:attrNameLst>
                                      </p:cBhvr>
                                      <p:to>
                                        <p:strVal val="visible"/>
                                      </p:to>
                                    </p:set>
                                    <p:anim calcmode="lin" valueType="num">
                                      <p:cBhvr>
                                        <p:cTn id="47" dur="500" fill="hold"/>
                                        <p:tgtEl>
                                          <p:spTgt spid="59"/>
                                        </p:tgtEl>
                                        <p:attrNameLst>
                                          <p:attrName>ppt_w</p:attrName>
                                        </p:attrNameLst>
                                      </p:cBhvr>
                                      <p:tavLst>
                                        <p:tav tm="0">
                                          <p:val>
                                            <p:fltVal val="0"/>
                                          </p:val>
                                        </p:tav>
                                        <p:tav tm="100000">
                                          <p:val>
                                            <p:strVal val="#ppt_w"/>
                                          </p:val>
                                        </p:tav>
                                      </p:tavLst>
                                    </p:anim>
                                    <p:anim calcmode="lin" valueType="num">
                                      <p:cBhvr>
                                        <p:cTn id="48" dur="500" fill="hold"/>
                                        <p:tgtEl>
                                          <p:spTgt spid="59"/>
                                        </p:tgtEl>
                                        <p:attrNameLst>
                                          <p:attrName>ppt_h</p:attrName>
                                        </p:attrNameLst>
                                      </p:cBhvr>
                                      <p:tavLst>
                                        <p:tav tm="0">
                                          <p:val>
                                            <p:fltVal val="0"/>
                                          </p:val>
                                        </p:tav>
                                        <p:tav tm="100000">
                                          <p:val>
                                            <p:strVal val="#ppt_h"/>
                                          </p:val>
                                        </p:tav>
                                      </p:tavLst>
                                    </p:anim>
                                    <p:anim calcmode="lin" valueType="num">
                                      <p:cBhvr>
                                        <p:cTn id="49" dur="500" fill="hold"/>
                                        <p:tgtEl>
                                          <p:spTgt spid="59"/>
                                        </p:tgtEl>
                                        <p:attrNameLst>
                                          <p:attrName>style.rotation</p:attrName>
                                        </p:attrNameLst>
                                      </p:cBhvr>
                                      <p:tavLst>
                                        <p:tav tm="0">
                                          <p:val>
                                            <p:fltVal val="360"/>
                                          </p:val>
                                        </p:tav>
                                        <p:tav tm="100000">
                                          <p:val>
                                            <p:fltVal val="0"/>
                                          </p:val>
                                        </p:tav>
                                      </p:tavLst>
                                    </p:anim>
                                    <p:animEffect transition="in" filter="fade">
                                      <p:cBhvr>
                                        <p:cTn id="50" dur="500"/>
                                        <p:tgtEl>
                                          <p:spTgt spid="59"/>
                                        </p:tgtEl>
                                      </p:cBhvr>
                                    </p:animEffect>
                                  </p:childTnLst>
                                </p:cTn>
                              </p:par>
                            </p:childTnLst>
                          </p:cTn>
                        </p:par>
                      </p:childTnLst>
                    </p:cTn>
                  </p:par>
                  <p:par>
                    <p:cTn id="51" fill="hold">
                      <p:stCondLst>
                        <p:cond delay="indefinite"/>
                      </p:stCondLst>
                      <p:childTnLst>
                        <p:par>
                          <p:cTn id="52" fill="hold">
                            <p:stCondLst>
                              <p:cond delay="0"/>
                            </p:stCondLst>
                            <p:childTnLst>
                              <p:par>
                                <p:cTn id="53" presetID="53" presetClass="entr" presetSubtype="16" fill="hold" grpId="0" nodeType="clickEffect">
                                  <p:stCondLst>
                                    <p:cond delay="0"/>
                                  </p:stCondLst>
                                  <p:childTnLst>
                                    <p:set>
                                      <p:cBhvr>
                                        <p:cTn id="54" dur="1" fill="hold">
                                          <p:stCondLst>
                                            <p:cond delay="0"/>
                                          </p:stCondLst>
                                        </p:cTn>
                                        <p:tgtEl>
                                          <p:spTgt spid="63"/>
                                        </p:tgtEl>
                                        <p:attrNameLst>
                                          <p:attrName>style.visibility</p:attrName>
                                        </p:attrNameLst>
                                      </p:cBhvr>
                                      <p:to>
                                        <p:strVal val="visible"/>
                                      </p:to>
                                    </p:set>
                                    <p:anim calcmode="lin" valueType="num">
                                      <p:cBhvr>
                                        <p:cTn id="55" dur="500" fill="hold"/>
                                        <p:tgtEl>
                                          <p:spTgt spid="63"/>
                                        </p:tgtEl>
                                        <p:attrNameLst>
                                          <p:attrName>ppt_w</p:attrName>
                                        </p:attrNameLst>
                                      </p:cBhvr>
                                      <p:tavLst>
                                        <p:tav tm="0">
                                          <p:val>
                                            <p:fltVal val="0"/>
                                          </p:val>
                                        </p:tav>
                                        <p:tav tm="100000">
                                          <p:val>
                                            <p:strVal val="#ppt_w"/>
                                          </p:val>
                                        </p:tav>
                                      </p:tavLst>
                                    </p:anim>
                                    <p:anim calcmode="lin" valueType="num">
                                      <p:cBhvr>
                                        <p:cTn id="56" dur="500" fill="hold"/>
                                        <p:tgtEl>
                                          <p:spTgt spid="63"/>
                                        </p:tgtEl>
                                        <p:attrNameLst>
                                          <p:attrName>ppt_h</p:attrName>
                                        </p:attrNameLst>
                                      </p:cBhvr>
                                      <p:tavLst>
                                        <p:tav tm="0">
                                          <p:val>
                                            <p:fltVal val="0"/>
                                          </p:val>
                                        </p:tav>
                                        <p:tav tm="100000">
                                          <p:val>
                                            <p:strVal val="#ppt_h"/>
                                          </p:val>
                                        </p:tav>
                                      </p:tavLst>
                                    </p:anim>
                                    <p:animEffect transition="in" filter="fade">
                                      <p:cBhvr>
                                        <p:cTn id="57" dur="500"/>
                                        <p:tgtEl>
                                          <p:spTgt spid="63"/>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60"/>
                                        </p:tgtEl>
                                        <p:attrNameLst>
                                          <p:attrName>style.visibility</p:attrName>
                                        </p:attrNameLst>
                                      </p:cBhvr>
                                      <p:to>
                                        <p:strVal val="visible"/>
                                      </p:to>
                                    </p:set>
                                    <p:animEffect transition="in" filter="wipe(left)">
                                      <p:cBhvr>
                                        <p:cTn id="62" dur="500"/>
                                        <p:tgtEl>
                                          <p:spTgt spid="60"/>
                                        </p:tgtEl>
                                      </p:cBhvr>
                                    </p:animEffect>
                                  </p:childTnLst>
                                </p:cTn>
                              </p:par>
                            </p:childTnLst>
                          </p:cTn>
                        </p:par>
                      </p:childTnLst>
                    </p:cTn>
                  </p:par>
                  <p:par>
                    <p:cTn id="63" fill="hold">
                      <p:stCondLst>
                        <p:cond delay="indefinite"/>
                      </p:stCondLst>
                      <p:childTnLst>
                        <p:par>
                          <p:cTn id="64" fill="hold">
                            <p:stCondLst>
                              <p:cond delay="0"/>
                            </p:stCondLst>
                            <p:childTnLst>
                              <p:par>
                                <p:cTn id="65" presetID="49" presetClass="entr" presetSubtype="0" decel="100000" fill="hold" grpId="0" nodeType="clickEffect">
                                  <p:stCondLst>
                                    <p:cond delay="0"/>
                                  </p:stCondLst>
                                  <p:childTnLst>
                                    <p:set>
                                      <p:cBhvr>
                                        <p:cTn id="66" dur="1" fill="hold">
                                          <p:stCondLst>
                                            <p:cond delay="0"/>
                                          </p:stCondLst>
                                        </p:cTn>
                                        <p:tgtEl>
                                          <p:spTgt spid="64"/>
                                        </p:tgtEl>
                                        <p:attrNameLst>
                                          <p:attrName>style.visibility</p:attrName>
                                        </p:attrNameLst>
                                      </p:cBhvr>
                                      <p:to>
                                        <p:strVal val="visible"/>
                                      </p:to>
                                    </p:set>
                                    <p:anim calcmode="lin" valueType="num">
                                      <p:cBhvr>
                                        <p:cTn id="67" dur="500" fill="hold"/>
                                        <p:tgtEl>
                                          <p:spTgt spid="64"/>
                                        </p:tgtEl>
                                        <p:attrNameLst>
                                          <p:attrName>ppt_w</p:attrName>
                                        </p:attrNameLst>
                                      </p:cBhvr>
                                      <p:tavLst>
                                        <p:tav tm="0">
                                          <p:val>
                                            <p:fltVal val="0"/>
                                          </p:val>
                                        </p:tav>
                                        <p:tav tm="100000">
                                          <p:val>
                                            <p:strVal val="#ppt_w"/>
                                          </p:val>
                                        </p:tav>
                                      </p:tavLst>
                                    </p:anim>
                                    <p:anim calcmode="lin" valueType="num">
                                      <p:cBhvr>
                                        <p:cTn id="68" dur="500" fill="hold"/>
                                        <p:tgtEl>
                                          <p:spTgt spid="64"/>
                                        </p:tgtEl>
                                        <p:attrNameLst>
                                          <p:attrName>ppt_h</p:attrName>
                                        </p:attrNameLst>
                                      </p:cBhvr>
                                      <p:tavLst>
                                        <p:tav tm="0">
                                          <p:val>
                                            <p:fltVal val="0"/>
                                          </p:val>
                                        </p:tav>
                                        <p:tav tm="100000">
                                          <p:val>
                                            <p:strVal val="#ppt_h"/>
                                          </p:val>
                                        </p:tav>
                                      </p:tavLst>
                                    </p:anim>
                                    <p:anim calcmode="lin" valueType="num">
                                      <p:cBhvr>
                                        <p:cTn id="69" dur="500" fill="hold"/>
                                        <p:tgtEl>
                                          <p:spTgt spid="64"/>
                                        </p:tgtEl>
                                        <p:attrNameLst>
                                          <p:attrName>style.rotation</p:attrName>
                                        </p:attrNameLst>
                                      </p:cBhvr>
                                      <p:tavLst>
                                        <p:tav tm="0">
                                          <p:val>
                                            <p:fltVal val="360"/>
                                          </p:val>
                                        </p:tav>
                                        <p:tav tm="100000">
                                          <p:val>
                                            <p:fltVal val="0"/>
                                          </p:val>
                                        </p:tav>
                                      </p:tavLst>
                                    </p:anim>
                                    <p:animEffect transition="in" filter="fade">
                                      <p:cBhvr>
                                        <p:cTn id="70" dur="500"/>
                                        <p:tgtEl>
                                          <p:spTgt spid="64"/>
                                        </p:tgtEl>
                                      </p:cBhvr>
                                    </p:animEffect>
                                  </p:childTnLst>
                                </p:cTn>
                              </p:par>
                            </p:childTnLst>
                          </p:cTn>
                        </p:par>
                      </p:childTnLst>
                    </p:cTn>
                  </p:par>
                  <p:par>
                    <p:cTn id="71" fill="hold">
                      <p:stCondLst>
                        <p:cond delay="indefinite"/>
                      </p:stCondLst>
                      <p:childTnLst>
                        <p:par>
                          <p:cTn id="72" fill="hold">
                            <p:stCondLst>
                              <p:cond delay="0"/>
                            </p:stCondLst>
                            <p:childTnLst>
                              <p:par>
                                <p:cTn id="73" presetID="53" presetClass="entr" presetSubtype="16" fill="hold" grpId="0" nodeType="clickEffect">
                                  <p:stCondLst>
                                    <p:cond delay="0"/>
                                  </p:stCondLst>
                                  <p:childTnLst>
                                    <p:set>
                                      <p:cBhvr>
                                        <p:cTn id="74" dur="1" fill="hold">
                                          <p:stCondLst>
                                            <p:cond delay="0"/>
                                          </p:stCondLst>
                                        </p:cTn>
                                        <p:tgtEl>
                                          <p:spTgt spid="68"/>
                                        </p:tgtEl>
                                        <p:attrNameLst>
                                          <p:attrName>style.visibility</p:attrName>
                                        </p:attrNameLst>
                                      </p:cBhvr>
                                      <p:to>
                                        <p:strVal val="visible"/>
                                      </p:to>
                                    </p:set>
                                    <p:anim calcmode="lin" valueType="num">
                                      <p:cBhvr>
                                        <p:cTn id="75" dur="500" fill="hold"/>
                                        <p:tgtEl>
                                          <p:spTgt spid="68"/>
                                        </p:tgtEl>
                                        <p:attrNameLst>
                                          <p:attrName>ppt_w</p:attrName>
                                        </p:attrNameLst>
                                      </p:cBhvr>
                                      <p:tavLst>
                                        <p:tav tm="0">
                                          <p:val>
                                            <p:fltVal val="0"/>
                                          </p:val>
                                        </p:tav>
                                        <p:tav tm="100000">
                                          <p:val>
                                            <p:strVal val="#ppt_w"/>
                                          </p:val>
                                        </p:tav>
                                      </p:tavLst>
                                    </p:anim>
                                    <p:anim calcmode="lin" valueType="num">
                                      <p:cBhvr>
                                        <p:cTn id="76" dur="500" fill="hold"/>
                                        <p:tgtEl>
                                          <p:spTgt spid="68"/>
                                        </p:tgtEl>
                                        <p:attrNameLst>
                                          <p:attrName>ppt_h</p:attrName>
                                        </p:attrNameLst>
                                      </p:cBhvr>
                                      <p:tavLst>
                                        <p:tav tm="0">
                                          <p:val>
                                            <p:fltVal val="0"/>
                                          </p:val>
                                        </p:tav>
                                        <p:tav tm="100000">
                                          <p:val>
                                            <p:strVal val="#ppt_h"/>
                                          </p:val>
                                        </p:tav>
                                      </p:tavLst>
                                    </p:anim>
                                    <p:animEffect transition="in" filter="fade">
                                      <p:cBhvr>
                                        <p:cTn id="77" dur="500"/>
                                        <p:tgtEl>
                                          <p:spTgt spid="68"/>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8" fill="hold" nodeType="clickEffect">
                                  <p:stCondLst>
                                    <p:cond delay="0"/>
                                  </p:stCondLst>
                                  <p:childTnLst>
                                    <p:set>
                                      <p:cBhvr>
                                        <p:cTn id="81" dur="1" fill="hold">
                                          <p:stCondLst>
                                            <p:cond delay="0"/>
                                          </p:stCondLst>
                                        </p:cTn>
                                        <p:tgtEl>
                                          <p:spTgt spid="65"/>
                                        </p:tgtEl>
                                        <p:attrNameLst>
                                          <p:attrName>style.visibility</p:attrName>
                                        </p:attrNameLst>
                                      </p:cBhvr>
                                      <p:to>
                                        <p:strVal val="visible"/>
                                      </p:to>
                                    </p:set>
                                    <p:animEffect transition="in" filter="wipe(left)">
                                      <p:cBhvr>
                                        <p:cTn id="82" dur="500"/>
                                        <p:tgtEl>
                                          <p:spTgt spid="65"/>
                                        </p:tgtEl>
                                      </p:cBhvr>
                                    </p:animEffect>
                                  </p:childTnLst>
                                </p:cTn>
                              </p:par>
                            </p:childTnLst>
                          </p:cTn>
                        </p:par>
                      </p:childTnLst>
                    </p:cTn>
                  </p:par>
                  <p:par>
                    <p:cTn id="83" fill="hold">
                      <p:stCondLst>
                        <p:cond delay="indefinite"/>
                      </p:stCondLst>
                      <p:childTnLst>
                        <p:par>
                          <p:cTn id="84" fill="hold">
                            <p:stCondLst>
                              <p:cond delay="0"/>
                            </p:stCondLst>
                            <p:childTnLst>
                              <p:par>
                                <p:cTn id="85" presetID="49" presetClass="entr" presetSubtype="0" decel="100000" fill="hold" grpId="0" nodeType="clickEffect">
                                  <p:stCondLst>
                                    <p:cond delay="0"/>
                                  </p:stCondLst>
                                  <p:childTnLst>
                                    <p:set>
                                      <p:cBhvr>
                                        <p:cTn id="86" dur="1" fill="hold">
                                          <p:stCondLst>
                                            <p:cond delay="0"/>
                                          </p:stCondLst>
                                        </p:cTn>
                                        <p:tgtEl>
                                          <p:spTgt spid="69"/>
                                        </p:tgtEl>
                                        <p:attrNameLst>
                                          <p:attrName>style.visibility</p:attrName>
                                        </p:attrNameLst>
                                      </p:cBhvr>
                                      <p:to>
                                        <p:strVal val="visible"/>
                                      </p:to>
                                    </p:set>
                                    <p:anim calcmode="lin" valueType="num">
                                      <p:cBhvr>
                                        <p:cTn id="87" dur="500" fill="hold"/>
                                        <p:tgtEl>
                                          <p:spTgt spid="69"/>
                                        </p:tgtEl>
                                        <p:attrNameLst>
                                          <p:attrName>ppt_w</p:attrName>
                                        </p:attrNameLst>
                                      </p:cBhvr>
                                      <p:tavLst>
                                        <p:tav tm="0">
                                          <p:val>
                                            <p:fltVal val="0"/>
                                          </p:val>
                                        </p:tav>
                                        <p:tav tm="100000">
                                          <p:val>
                                            <p:strVal val="#ppt_w"/>
                                          </p:val>
                                        </p:tav>
                                      </p:tavLst>
                                    </p:anim>
                                    <p:anim calcmode="lin" valueType="num">
                                      <p:cBhvr>
                                        <p:cTn id="88" dur="500" fill="hold"/>
                                        <p:tgtEl>
                                          <p:spTgt spid="69"/>
                                        </p:tgtEl>
                                        <p:attrNameLst>
                                          <p:attrName>ppt_h</p:attrName>
                                        </p:attrNameLst>
                                      </p:cBhvr>
                                      <p:tavLst>
                                        <p:tav tm="0">
                                          <p:val>
                                            <p:fltVal val="0"/>
                                          </p:val>
                                        </p:tav>
                                        <p:tav tm="100000">
                                          <p:val>
                                            <p:strVal val="#ppt_h"/>
                                          </p:val>
                                        </p:tav>
                                      </p:tavLst>
                                    </p:anim>
                                    <p:anim calcmode="lin" valueType="num">
                                      <p:cBhvr>
                                        <p:cTn id="89" dur="500" fill="hold"/>
                                        <p:tgtEl>
                                          <p:spTgt spid="69"/>
                                        </p:tgtEl>
                                        <p:attrNameLst>
                                          <p:attrName>style.rotation</p:attrName>
                                        </p:attrNameLst>
                                      </p:cBhvr>
                                      <p:tavLst>
                                        <p:tav tm="0">
                                          <p:val>
                                            <p:fltVal val="360"/>
                                          </p:val>
                                        </p:tav>
                                        <p:tav tm="100000">
                                          <p:val>
                                            <p:fltVal val="0"/>
                                          </p:val>
                                        </p:tav>
                                      </p:tavLst>
                                    </p:anim>
                                    <p:animEffect transition="in" filter="fade">
                                      <p:cBhvr>
                                        <p:cTn id="90" dur="500"/>
                                        <p:tgtEl>
                                          <p:spTgt spid="69"/>
                                        </p:tgtEl>
                                      </p:cBhvr>
                                    </p:animEffect>
                                  </p:childTnLst>
                                </p:cTn>
                              </p:par>
                            </p:childTnLst>
                          </p:cTn>
                        </p:par>
                      </p:childTnLst>
                    </p:cTn>
                  </p:par>
                  <p:par>
                    <p:cTn id="91" fill="hold">
                      <p:stCondLst>
                        <p:cond delay="indefinite"/>
                      </p:stCondLst>
                      <p:childTnLst>
                        <p:par>
                          <p:cTn id="92" fill="hold">
                            <p:stCondLst>
                              <p:cond delay="0"/>
                            </p:stCondLst>
                            <p:childTnLst>
                              <p:par>
                                <p:cTn id="93" presetID="53" presetClass="entr" presetSubtype="16" fill="hold" grpId="0" nodeType="clickEffect">
                                  <p:stCondLst>
                                    <p:cond delay="0"/>
                                  </p:stCondLst>
                                  <p:childTnLst>
                                    <p:set>
                                      <p:cBhvr>
                                        <p:cTn id="94" dur="1" fill="hold">
                                          <p:stCondLst>
                                            <p:cond delay="0"/>
                                          </p:stCondLst>
                                        </p:cTn>
                                        <p:tgtEl>
                                          <p:spTgt spid="73"/>
                                        </p:tgtEl>
                                        <p:attrNameLst>
                                          <p:attrName>style.visibility</p:attrName>
                                        </p:attrNameLst>
                                      </p:cBhvr>
                                      <p:to>
                                        <p:strVal val="visible"/>
                                      </p:to>
                                    </p:set>
                                    <p:anim calcmode="lin" valueType="num">
                                      <p:cBhvr>
                                        <p:cTn id="95" dur="500" fill="hold"/>
                                        <p:tgtEl>
                                          <p:spTgt spid="73"/>
                                        </p:tgtEl>
                                        <p:attrNameLst>
                                          <p:attrName>ppt_w</p:attrName>
                                        </p:attrNameLst>
                                      </p:cBhvr>
                                      <p:tavLst>
                                        <p:tav tm="0">
                                          <p:val>
                                            <p:fltVal val="0"/>
                                          </p:val>
                                        </p:tav>
                                        <p:tav tm="100000">
                                          <p:val>
                                            <p:strVal val="#ppt_w"/>
                                          </p:val>
                                        </p:tav>
                                      </p:tavLst>
                                    </p:anim>
                                    <p:anim calcmode="lin" valueType="num">
                                      <p:cBhvr>
                                        <p:cTn id="96" dur="500" fill="hold"/>
                                        <p:tgtEl>
                                          <p:spTgt spid="73"/>
                                        </p:tgtEl>
                                        <p:attrNameLst>
                                          <p:attrName>ppt_h</p:attrName>
                                        </p:attrNameLst>
                                      </p:cBhvr>
                                      <p:tavLst>
                                        <p:tav tm="0">
                                          <p:val>
                                            <p:fltVal val="0"/>
                                          </p:val>
                                        </p:tav>
                                        <p:tav tm="100000">
                                          <p:val>
                                            <p:strVal val="#ppt_h"/>
                                          </p:val>
                                        </p:tav>
                                      </p:tavLst>
                                    </p:anim>
                                    <p:animEffect transition="in" filter="fade">
                                      <p:cBhvr>
                                        <p:cTn id="97" dur="500"/>
                                        <p:tgtEl>
                                          <p:spTgt spid="73"/>
                                        </p:tgtEl>
                                      </p:cBhvr>
                                    </p:animEffect>
                                  </p:childTnLst>
                                </p:cTn>
                              </p:par>
                            </p:childTnLst>
                          </p:cTn>
                        </p:par>
                      </p:childTnLst>
                    </p:cTn>
                  </p:par>
                  <p:par>
                    <p:cTn id="98" fill="hold">
                      <p:stCondLst>
                        <p:cond delay="indefinite"/>
                      </p:stCondLst>
                      <p:childTnLst>
                        <p:par>
                          <p:cTn id="99" fill="hold">
                            <p:stCondLst>
                              <p:cond delay="0"/>
                            </p:stCondLst>
                            <p:childTnLst>
                              <p:par>
                                <p:cTn id="100" presetID="22" presetClass="entr" presetSubtype="8" fill="hold" nodeType="clickEffect">
                                  <p:stCondLst>
                                    <p:cond delay="0"/>
                                  </p:stCondLst>
                                  <p:childTnLst>
                                    <p:set>
                                      <p:cBhvr>
                                        <p:cTn id="101" dur="1" fill="hold">
                                          <p:stCondLst>
                                            <p:cond delay="0"/>
                                          </p:stCondLst>
                                        </p:cTn>
                                        <p:tgtEl>
                                          <p:spTgt spid="70"/>
                                        </p:tgtEl>
                                        <p:attrNameLst>
                                          <p:attrName>style.visibility</p:attrName>
                                        </p:attrNameLst>
                                      </p:cBhvr>
                                      <p:to>
                                        <p:strVal val="visible"/>
                                      </p:to>
                                    </p:set>
                                    <p:animEffect transition="in" filter="wipe(left)">
                                      <p:cBhvr>
                                        <p:cTn id="102" dur="500"/>
                                        <p:tgtEl>
                                          <p:spTgt spid="70"/>
                                        </p:tgtEl>
                                      </p:cBhvr>
                                    </p:animEffect>
                                  </p:childTnLst>
                                </p:cTn>
                              </p:par>
                            </p:childTnLst>
                          </p:cTn>
                        </p:par>
                      </p:childTnLst>
                    </p:cTn>
                  </p:par>
                  <p:par>
                    <p:cTn id="103" fill="hold">
                      <p:stCondLst>
                        <p:cond delay="indefinite"/>
                      </p:stCondLst>
                      <p:childTnLst>
                        <p:par>
                          <p:cTn id="104" fill="hold">
                            <p:stCondLst>
                              <p:cond delay="0"/>
                            </p:stCondLst>
                            <p:childTnLst>
                              <p:par>
                                <p:cTn id="105" presetID="49" presetClass="entr" presetSubtype="0" decel="100000" fill="hold" grpId="0" nodeType="clickEffect">
                                  <p:stCondLst>
                                    <p:cond delay="0"/>
                                  </p:stCondLst>
                                  <p:childTnLst>
                                    <p:set>
                                      <p:cBhvr>
                                        <p:cTn id="106" dur="1" fill="hold">
                                          <p:stCondLst>
                                            <p:cond delay="0"/>
                                          </p:stCondLst>
                                        </p:cTn>
                                        <p:tgtEl>
                                          <p:spTgt spid="29"/>
                                        </p:tgtEl>
                                        <p:attrNameLst>
                                          <p:attrName>style.visibility</p:attrName>
                                        </p:attrNameLst>
                                      </p:cBhvr>
                                      <p:to>
                                        <p:strVal val="visible"/>
                                      </p:to>
                                    </p:set>
                                    <p:anim calcmode="lin" valueType="num">
                                      <p:cBhvr>
                                        <p:cTn id="107" dur="500" fill="hold"/>
                                        <p:tgtEl>
                                          <p:spTgt spid="29"/>
                                        </p:tgtEl>
                                        <p:attrNameLst>
                                          <p:attrName>ppt_w</p:attrName>
                                        </p:attrNameLst>
                                      </p:cBhvr>
                                      <p:tavLst>
                                        <p:tav tm="0">
                                          <p:val>
                                            <p:fltVal val="0"/>
                                          </p:val>
                                        </p:tav>
                                        <p:tav tm="100000">
                                          <p:val>
                                            <p:strVal val="#ppt_w"/>
                                          </p:val>
                                        </p:tav>
                                      </p:tavLst>
                                    </p:anim>
                                    <p:anim calcmode="lin" valueType="num">
                                      <p:cBhvr>
                                        <p:cTn id="108" dur="500" fill="hold"/>
                                        <p:tgtEl>
                                          <p:spTgt spid="29"/>
                                        </p:tgtEl>
                                        <p:attrNameLst>
                                          <p:attrName>ppt_h</p:attrName>
                                        </p:attrNameLst>
                                      </p:cBhvr>
                                      <p:tavLst>
                                        <p:tav tm="0">
                                          <p:val>
                                            <p:fltVal val="0"/>
                                          </p:val>
                                        </p:tav>
                                        <p:tav tm="100000">
                                          <p:val>
                                            <p:strVal val="#ppt_h"/>
                                          </p:val>
                                        </p:tav>
                                      </p:tavLst>
                                    </p:anim>
                                    <p:anim calcmode="lin" valueType="num">
                                      <p:cBhvr>
                                        <p:cTn id="109" dur="500" fill="hold"/>
                                        <p:tgtEl>
                                          <p:spTgt spid="29"/>
                                        </p:tgtEl>
                                        <p:attrNameLst>
                                          <p:attrName>style.rotation</p:attrName>
                                        </p:attrNameLst>
                                      </p:cBhvr>
                                      <p:tavLst>
                                        <p:tav tm="0">
                                          <p:val>
                                            <p:fltVal val="360"/>
                                          </p:val>
                                        </p:tav>
                                        <p:tav tm="100000">
                                          <p:val>
                                            <p:fltVal val="0"/>
                                          </p:val>
                                        </p:tav>
                                      </p:tavLst>
                                    </p:anim>
                                    <p:animEffect transition="in" filter="fade">
                                      <p:cBhvr>
                                        <p:cTn id="110" dur="500"/>
                                        <p:tgtEl>
                                          <p:spTgt spid="29"/>
                                        </p:tgtEl>
                                      </p:cBhvr>
                                    </p:animEffect>
                                  </p:childTnLst>
                                </p:cTn>
                              </p:par>
                            </p:childTnLst>
                          </p:cTn>
                        </p:par>
                      </p:childTnLst>
                    </p:cTn>
                  </p:par>
                  <p:par>
                    <p:cTn id="111" fill="hold">
                      <p:stCondLst>
                        <p:cond delay="indefinite"/>
                      </p:stCondLst>
                      <p:childTnLst>
                        <p:par>
                          <p:cTn id="112" fill="hold">
                            <p:stCondLst>
                              <p:cond delay="0"/>
                            </p:stCondLst>
                            <p:childTnLst>
                              <p:par>
                                <p:cTn id="113" presetID="53" presetClass="entr" presetSubtype="16" fill="hold" grpId="0" nodeType="clickEffect">
                                  <p:stCondLst>
                                    <p:cond delay="0"/>
                                  </p:stCondLst>
                                  <p:childTnLst>
                                    <p:set>
                                      <p:cBhvr>
                                        <p:cTn id="114" dur="1" fill="hold">
                                          <p:stCondLst>
                                            <p:cond delay="0"/>
                                          </p:stCondLst>
                                        </p:cTn>
                                        <p:tgtEl>
                                          <p:spTgt spid="33"/>
                                        </p:tgtEl>
                                        <p:attrNameLst>
                                          <p:attrName>style.visibility</p:attrName>
                                        </p:attrNameLst>
                                      </p:cBhvr>
                                      <p:to>
                                        <p:strVal val="visible"/>
                                      </p:to>
                                    </p:set>
                                    <p:anim calcmode="lin" valueType="num">
                                      <p:cBhvr>
                                        <p:cTn id="115" dur="500" fill="hold"/>
                                        <p:tgtEl>
                                          <p:spTgt spid="33"/>
                                        </p:tgtEl>
                                        <p:attrNameLst>
                                          <p:attrName>ppt_w</p:attrName>
                                        </p:attrNameLst>
                                      </p:cBhvr>
                                      <p:tavLst>
                                        <p:tav tm="0">
                                          <p:val>
                                            <p:fltVal val="0"/>
                                          </p:val>
                                        </p:tav>
                                        <p:tav tm="100000">
                                          <p:val>
                                            <p:strVal val="#ppt_w"/>
                                          </p:val>
                                        </p:tav>
                                      </p:tavLst>
                                    </p:anim>
                                    <p:anim calcmode="lin" valueType="num">
                                      <p:cBhvr>
                                        <p:cTn id="116" dur="500" fill="hold"/>
                                        <p:tgtEl>
                                          <p:spTgt spid="33"/>
                                        </p:tgtEl>
                                        <p:attrNameLst>
                                          <p:attrName>ppt_h</p:attrName>
                                        </p:attrNameLst>
                                      </p:cBhvr>
                                      <p:tavLst>
                                        <p:tav tm="0">
                                          <p:val>
                                            <p:fltVal val="0"/>
                                          </p:val>
                                        </p:tav>
                                        <p:tav tm="100000">
                                          <p:val>
                                            <p:strVal val="#ppt_h"/>
                                          </p:val>
                                        </p:tav>
                                      </p:tavLst>
                                    </p:anim>
                                    <p:animEffect transition="in" filter="fade">
                                      <p:cBhvr>
                                        <p:cTn id="117" dur="500"/>
                                        <p:tgtEl>
                                          <p:spTgt spid="33"/>
                                        </p:tgtEl>
                                      </p:cBhvr>
                                    </p:animEffect>
                                  </p:childTnLst>
                                </p:cTn>
                              </p:par>
                            </p:childTnLst>
                          </p:cTn>
                        </p:par>
                      </p:childTnLst>
                    </p:cTn>
                  </p:par>
                  <p:par>
                    <p:cTn id="118" fill="hold">
                      <p:stCondLst>
                        <p:cond delay="indefinite"/>
                      </p:stCondLst>
                      <p:childTnLst>
                        <p:par>
                          <p:cTn id="119" fill="hold">
                            <p:stCondLst>
                              <p:cond delay="0"/>
                            </p:stCondLst>
                            <p:childTnLst>
                              <p:par>
                                <p:cTn id="120" presetID="22" presetClass="entr" presetSubtype="8" fill="hold" nodeType="clickEffect">
                                  <p:stCondLst>
                                    <p:cond delay="0"/>
                                  </p:stCondLst>
                                  <p:childTnLst>
                                    <p:set>
                                      <p:cBhvr>
                                        <p:cTn id="121" dur="1" fill="hold">
                                          <p:stCondLst>
                                            <p:cond delay="0"/>
                                          </p:stCondLst>
                                        </p:cTn>
                                        <p:tgtEl>
                                          <p:spTgt spid="30"/>
                                        </p:tgtEl>
                                        <p:attrNameLst>
                                          <p:attrName>style.visibility</p:attrName>
                                        </p:attrNameLst>
                                      </p:cBhvr>
                                      <p:to>
                                        <p:strVal val="visible"/>
                                      </p:to>
                                    </p:set>
                                    <p:animEffect transition="in" filter="wipe(left)">
                                      <p:cBhvr>
                                        <p:cTn id="12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4" grpId="0" animBg="1"/>
      <p:bldP spid="55" grpId="0" animBg="1"/>
      <p:bldP spid="58" grpId="0"/>
      <p:bldP spid="59" grpId="0" animBg="1"/>
      <p:bldP spid="63" grpId="0"/>
      <p:bldP spid="64" grpId="0" animBg="1"/>
      <p:bldP spid="68" grpId="0"/>
      <p:bldP spid="69" grpId="0" animBg="1"/>
      <p:bldP spid="73" grpId="0"/>
      <p:bldP spid="29" grpId="0" animBg="1"/>
      <p:bldP spid="3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10"/>
          <p:cNvSpPr>
            <a:spLocks noEditPoints="1"/>
          </p:cNvSpPr>
          <p:nvPr/>
        </p:nvSpPr>
        <p:spPr bwMode="auto">
          <a:xfrm>
            <a:off x="1150938" y="3603626"/>
            <a:ext cx="823913" cy="623888"/>
          </a:xfrm>
          <a:custGeom>
            <a:avLst/>
            <a:gdLst>
              <a:gd name="T0" fmla="*/ 707 w 1214"/>
              <a:gd name="T1" fmla="*/ 918 h 918"/>
              <a:gd name="T2" fmla="*/ 708 w 1214"/>
              <a:gd name="T3" fmla="*/ 918 h 918"/>
              <a:gd name="T4" fmla="*/ 709 w 1214"/>
              <a:gd name="T5" fmla="*/ 918 h 918"/>
              <a:gd name="T6" fmla="*/ 710 w 1214"/>
              <a:gd name="T7" fmla="*/ 918 h 918"/>
              <a:gd name="T8" fmla="*/ 711 w 1214"/>
              <a:gd name="T9" fmla="*/ 918 h 918"/>
              <a:gd name="T10" fmla="*/ 711 w 1214"/>
              <a:gd name="T11" fmla="*/ 918 h 918"/>
              <a:gd name="T12" fmla="*/ 712 w 1214"/>
              <a:gd name="T13" fmla="*/ 918 h 918"/>
              <a:gd name="T14" fmla="*/ 713 w 1214"/>
              <a:gd name="T15" fmla="*/ 918 h 918"/>
              <a:gd name="T16" fmla="*/ 714 w 1214"/>
              <a:gd name="T17" fmla="*/ 918 h 918"/>
              <a:gd name="T18" fmla="*/ 714 w 1214"/>
              <a:gd name="T19" fmla="*/ 918 h 918"/>
              <a:gd name="T20" fmla="*/ 716 w 1214"/>
              <a:gd name="T21" fmla="*/ 918 h 918"/>
              <a:gd name="T22" fmla="*/ 716 w 1214"/>
              <a:gd name="T23" fmla="*/ 918 h 918"/>
              <a:gd name="T24" fmla="*/ 717 w 1214"/>
              <a:gd name="T25" fmla="*/ 918 h 918"/>
              <a:gd name="T26" fmla="*/ 718 w 1214"/>
              <a:gd name="T27" fmla="*/ 918 h 918"/>
              <a:gd name="T28" fmla="*/ 718 w 1214"/>
              <a:gd name="T29" fmla="*/ 918 h 918"/>
              <a:gd name="T30" fmla="*/ 719 w 1214"/>
              <a:gd name="T31" fmla="*/ 918 h 918"/>
              <a:gd name="T32" fmla="*/ 720 w 1214"/>
              <a:gd name="T33" fmla="*/ 918 h 918"/>
              <a:gd name="T34" fmla="*/ 721 w 1214"/>
              <a:gd name="T35" fmla="*/ 918 h 918"/>
              <a:gd name="T36" fmla="*/ 721 w 1214"/>
              <a:gd name="T37" fmla="*/ 918 h 918"/>
              <a:gd name="T38" fmla="*/ 723 w 1214"/>
              <a:gd name="T39" fmla="*/ 917 h 918"/>
              <a:gd name="T40" fmla="*/ 723 w 1214"/>
              <a:gd name="T41" fmla="*/ 917 h 918"/>
              <a:gd name="T42" fmla="*/ 724 w 1214"/>
              <a:gd name="T43" fmla="*/ 917 h 918"/>
              <a:gd name="T44" fmla="*/ 725 w 1214"/>
              <a:gd name="T45" fmla="*/ 917 h 918"/>
              <a:gd name="T46" fmla="*/ 725 w 1214"/>
              <a:gd name="T47" fmla="*/ 917 h 918"/>
              <a:gd name="T48" fmla="*/ 674 w 1214"/>
              <a:gd name="T49" fmla="*/ 915 h 918"/>
              <a:gd name="T50" fmla="*/ 826 w 1214"/>
              <a:gd name="T51" fmla="*/ 874 h 918"/>
              <a:gd name="T52" fmla="*/ 826 w 1214"/>
              <a:gd name="T53" fmla="*/ 874 h 918"/>
              <a:gd name="T54" fmla="*/ 827 w 1214"/>
              <a:gd name="T55" fmla="*/ 873 h 918"/>
              <a:gd name="T56" fmla="*/ 828 w 1214"/>
              <a:gd name="T57" fmla="*/ 873 h 918"/>
              <a:gd name="T58" fmla="*/ 828 w 1214"/>
              <a:gd name="T59" fmla="*/ 873 h 918"/>
              <a:gd name="T60" fmla="*/ 829 w 1214"/>
              <a:gd name="T61" fmla="*/ 872 h 918"/>
              <a:gd name="T62" fmla="*/ 830 w 1214"/>
              <a:gd name="T63" fmla="*/ 871 h 918"/>
              <a:gd name="T64" fmla="*/ 830 w 1214"/>
              <a:gd name="T65" fmla="*/ 871 h 918"/>
              <a:gd name="T66" fmla="*/ 831 w 1214"/>
              <a:gd name="T67" fmla="*/ 870 h 918"/>
              <a:gd name="T68" fmla="*/ 832 w 1214"/>
              <a:gd name="T69" fmla="*/ 870 h 918"/>
              <a:gd name="T70" fmla="*/ 832 w 1214"/>
              <a:gd name="T71" fmla="*/ 869 h 918"/>
              <a:gd name="T72" fmla="*/ 832 w 1214"/>
              <a:gd name="T73" fmla="*/ 869 h 918"/>
              <a:gd name="T74" fmla="*/ 833 w 1214"/>
              <a:gd name="T75" fmla="*/ 868 h 918"/>
              <a:gd name="T76" fmla="*/ 834 w 1214"/>
              <a:gd name="T77" fmla="*/ 868 h 918"/>
              <a:gd name="T78" fmla="*/ 834 w 1214"/>
              <a:gd name="T79" fmla="*/ 867 h 918"/>
              <a:gd name="T80" fmla="*/ 835 w 1214"/>
              <a:gd name="T81" fmla="*/ 866 h 918"/>
              <a:gd name="T82" fmla="*/ 835 w 1214"/>
              <a:gd name="T83" fmla="*/ 866 h 918"/>
              <a:gd name="T84" fmla="*/ 836 w 1214"/>
              <a:gd name="T85" fmla="*/ 866 h 918"/>
              <a:gd name="T86" fmla="*/ 837 w 1214"/>
              <a:gd name="T87" fmla="*/ 865 h 918"/>
              <a:gd name="T88" fmla="*/ 837 w 1214"/>
              <a:gd name="T89" fmla="*/ 864 h 918"/>
              <a:gd name="T90" fmla="*/ 838 w 1214"/>
              <a:gd name="T91" fmla="*/ 864 h 918"/>
              <a:gd name="T92" fmla="*/ 839 w 1214"/>
              <a:gd name="T93" fmla="*/ 863 h 918"/>
              <a:gd name="T94" fmla="*/ 839 w 1214"/>
              <a:gd name="T95" fmla="*/ 862 h 918"/>
              <a:gd name="T96" fmla="*/ 844 w 1214"/>
              <a:gd name="T97" fmla="*/ 858 h 918"/>
              <a:gd name="T98" fmla="*/ 1214 w 1214"/>
              <a:gd name="T99" fmla="*/ 737 h 918"/>
              <a:gd name="T100" fmla="*/ 0 w 1214"/>
              <a:gd name="T101" fmla="*/ 0 h 9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14" h="918">
                <a:moveTo>
                  <a:pt x="707" y="918"/>
                </a:moveTo>
                <a:cubicBezTo>
                  <a:pt x="707" y="918"/>
                  <a:pt x="707" y="918"/>
                  <a:pt x="707" y="918"/>
                </a:cubicBezTo>
                <a:cubicBezTo>
                  <a:pt x="707" y="918"/>
                  <a:pt x="707" y="918"/>
                  <a:pt x="707" y="918"/>
                </a:cubicBezTo>
                <a:cubicBezTo>
                  <a:pt x="707" y="918"/>
                  <a:pt x="707" y="918"/>
                  <a:pt x="707" y="918"/>
                </a:cubicBezTo>
                <a:moveTo>
                  <a:pt x="708" y="918"/>
                </a:moveTo>
                <a:cubicBezTo>
                  <a:pt x="708" y="918"/>
                  <a:pt x="708" y="918"/>
                  <a:pt x="708" y="918"/>
                </a:cubicBezTo>
                <a:cubicBezTo>
                  <a:pt x="708" y="918"/>
                  <a:pt x="708" y="918"/>
                  <a:pt x="708" y="918"/>
                </a:cubicBezTo>
                <a:moveTo>
                  <a:pt x="708" y="918"/>
                </a:moveTo>
                <a:cubicBezTo>
                  <a:pt x="708" y="918"/>
                  <a:pt x="708" y="918"/>
                  <a:pt x="708" y="918"/>
                </a:cubicBezTo>
                <a:cubicBezTo>
                  <a:pt x="708" y="918"/>
                  <a:pt x="708" y="918"/>
                  <a:pt x="708" y="918"/>
                </a:cubicBezTo>
                <a:moveTo>
                  <a:pt x="709" y="918"/>
                </a:moveTo>
                <a:cubicBezTo>
                  <a:pt x="709" y="918"/>
                  <a:pt x="709" y="918"/>
                  <a:pt x="709" y="918"/>
                </a:cubicBezTo>
                <a:cubicBezTo>
                  <a:pt x="709" y="918"/>
                  <a:pt x="709" y="918"/>
                  <a:pt x="709" y="918"/>
                </a:cubicBezTo>
                <a:moveTo>
                  <a:pt x="710" y="918"/>
                </a:moveTo>
                <a:cubicBezTo>
                  <a:pt x="710" y="918"/>
                  <a:pt x="710" y="918"/>
                  <a:pt x="710" y="918"/>
                </a:cubicBezTo>
                <a:cubicBezTo>
                  <a:pt x="710" y="918"/>
                  <a:pt x="710" y="918"/>
                  <a:pt x="710" y="918"/>
                </a:cubicBezTo>
                <a:moveTo>
                  <a:pt x="710" y="918"/>
                </a:moveTo>
                <a:cubicBezTo>
                  <a:pt x="710" y="918"/>
                  <a:pt x="710" y="918"/>
                  <a:pt x="710" y="918"/>
                </a:cubicBezTo>
                <a:cubicBezTo>
                  <a:pt x="710" y="918"/>
                  <a:pt x="710" y="918"/>
                  <a:pt x="710" y="918"/>
                </a:cubicBezTo>
                <a:moveTo>
                  <a:pt x="711" y="918"/>
                </a:moveTo>
                <a:cubicBezTo>
                  <a:pt x="711" y="918"/>
                  <a:pt x="711" y="918"/>
                  <a:pt x="711" y="918"/>
                </a:cubicBezTo>
                <a:cubicBezTo>
                  <a:pt x="711" y="918"/>
                  <a:pt x="711" y="918"/>
                  <a:pt x="711" y="918"/>
                </a:cubicBezTo>
                <a:moveTo>
                  <a:pt x="711" y="918"/>
                </a:moveTo>
                <a:cubicBezTo>
                  <a:pt x="711" y="918"/>
                  <a:pt x="711" y="918"/>
                  <a:pt x="711" y="918"/>
                </a:cubicBezTo>
                <a:cubicBezTo>
                  <a:pt x="711" y="918"/>
                  <a:pt x="711" y="918"/>
                  <a:pt x="711" y="918"/>
                </a:cubicBezTo>
                <a:moveTo>
                  <a:pt x="712" y="918"/>
                </a:moveTo>
                <a:cubicBezTo>
                  <a:pt x="712" y="918"/>
                  <a:pt x="712" y="918"/>
                  <a:pt x="712" y="918"/>
                </a:cubicBezTo>
                <a:cubicBezTo>
                  <a:pt x="712" y="918"/>
                  <a:pt x="712" y="918"/>
                  <a:pt x="712" y="918"/>
                </a:cubicBezTo>
                <a:moveTo>
                  <a:pt x="713" y="918"/>
                </a:moveTo>
                <a:cubicBezTo>
                  <a:pt x="713" y="918"/>
                  <a:pt x="713" y="918"/>
                  <a:pt x="713" y="918"/>
                </a:cubicBezTo>
                <a:cubicBezTo>
                  <a:pt x="713" y="918"/>
                  <a:pt x="713" y="918"/>
                  <a:pt x="713" y="918"/>
                </a:cubicBezTo>
                <a:moveTo>
                  <a:pt x="713" y="918"/>
                </a:moveTo>
                <a:cubicBezTo>
                  <a:pt x="713" y="918"/>
                  <a:pt x="713" y="918"/>
                  <a:pt x="713" y="918"/>
                </a:cubicBezTo>
                <a:cubicBezTo>
                  <a:pt x="713" y="918"/>
                  <a:pt x="713" y="918"/>
                  <a:pt x="713" y="918"/>
                </a:cubicBezTo>
                <a:moveTo>
                  <a:pt x="714" y="918"/>
                </a:moveTo>
                <a:cubicBezTo>
                  <a:pt x="714" y="918"/>
                  <a:pt x="714" y="918"/>
                  <a:pt x="714" y="918"/>
                </a:cubicBezTo>
                <a:cubicBezTo>
                  <a:pt x="714" y="918"/>
                  <a:pt x="714" y="918"/>
                  <a:pt x="714" y="918"/>
                </a:cubicBezTo>
                <a:moveTo>
                  <a:pt x="714" y="918"/>
                </a:moveTo>
                <a:cubicBezTo>
                  <a:pt x="714" y="918"/>
                  <a:pt x="714" y="918"/>
                  <a:pt x="714" y="918"/>
                </a:cubicBezTo>
                <a:cubicBezTo>
                  <a:pt x="714" y="918"/>
                  <a:pt x="714" y="918"/>
                  <a:pt x="714" y="918"/>
                </a:cubicBezTo>
                <a:moveTo>
                  <a:pt x="715" y="918"/>
                </a:moveTo>
                <a:cubicBezTo>
                  <a:pt x="715" y="918"/>
                  <a:pt x="715" y="918"/>
                  <a:pt x="715" y="918"/>
                </a:cubicBezTo>
                <a:cubicBezTo>
                  <a:pt x="715" y="918"/>
                  <a:pt x="715" y="918"/>
                  <a:pt x="715" y="918"/>
                </a:cubicBezTo>
                <a:moveTo>
                  <a:pt x="716" y="918"/>
                </a:moveTo>
                <a:cubicBezTo>
                  <a:pt x="715" y="918"/>
                  <a:pt x="715" y="918"/>
                  <a:pt x="715" y="918"/>
                </a:cubicBezTo>
                <a:cubicBezTo>
                  <a:pt x="715" y="918"/>
                  <a:pt x="715" y="918"/>
                  <a:pt x="716" y="918"/>
                </a:cubicBezTo>
                <a:moveTo>
                  <a:pt x="716" y="918"/>
                </a:moveTo>
                <a:cubicBezTo>
                  <a:pt x="716" y="918"/>
                  <a:pt x="716" y="918"/>
                  <a:pt x="716" y="918"/>
                </a:cubicBezTo>
                <a:cubicBezTo>
                  <a:pt x="716" y="918"/>
                  <a:pt x="716" y="918"/>
                  <a:pt x="716" y="918"/>
                </a:cubicBezTo>
                <a:moveTo>
                  <a:pt x="717" y="918"/>
                </a:moveTo>
                <a:cubicBezTo>
                  <a:pt x="717" y="918"/>
                  <a:pt x="717" y="918"/>
                  <a:pt x="717" y="918"/>
                </a:cubicBezTo>
                <a:cubicBezTo>
                  <a:pt x="717" y="918"/>
                  <a:pt x="717" y="918"/>
                  <a:pt x="717" y="918"/>
                </a:cubicBezTo>
                <a:moveTo>
                  <a:pt x="717" y="918"/>
                </a:moveTo>
                <a:cubicBezTo>
                  <a:pt x="717" y="918"/>
                  <a:pt x="717" y="918"/>
                  <a:pt x="717" y="918"/>
                </a:cubicBezTo>
                <a:cubicBezTo>
                  <a:pt x="717" y="918"/>
                  <a:pt x="717" y="918"/>
                  <a:pt x="717" y="918"/>
                </a:cubicBezTo>
                <a:moveTo>
                  <a:pt x="718" y="918"/>
                </a:moveTo>
                <a:cubicBezTo>
                  <a:pt x="718" y="918"/>
                  <a:pt x="718" y="918"/>
                  <a:pt x="718" y="918"/>
                </a:cubicBezTo>
                <a:cubicBezTo>
                  <a:pt x="718" y="918"/>
                  <a:pt x="718" y="918"/>
                  <a:pt x="718" y="918"/>
                </a:cubicBezTo>
                <a:moveTo>
                  <a:pt x="718" y="918"/>
                </a:moveTo>
                <a:cubicBezTo>
                  <a:pt x="718" y="918"/>
                  <a:pt x="718" y="918"/>
                  <a:pt x="718" y="918"/>
                </a:cubicBezTo>
                <a:cubicBezTo>
                  <a:pt x="718" y="918"/>
                  <a:pt x="718" y="918"/>
                  <a:pt x="718" y="918"/>
                </a:cubicBezTo>
                <a:moveTo>
                  <a:pt x="719" y="918"/>
                </a:moveTo>
                <a:cubicBezTo>
                  <a:pt x="719" y="918"/>
                  <a:pt x="719" y="918"/>
                  <a:pt x="719" y="918"/>
                </a:cubicBezTo>
                <a:cubicBezTo>
                  <a:pt x="719" y="918"/>
                  <a:pt x="719" y="918"/>
                  <a:pt x="719" y="918"/>
                </a:cubicBezTo>
                <a:moveTo>
                  <a:pt x="720" y="918"/>
                </a:moveTo>
                <a:cubicBezTo>
                  <a:pt x="720" y="918"/>
                  <a:pt x="719" y="918"/>
                  <a:pt x="719" y="918"/>
                </a:cubicBezTo>
                <a:cubicBezTo>
                  <a:pt x="719" y="918"/>
                  <a:pt x="720" y="918"/>
                  <a:pt x="720" y="918"/>
                </a:cubicBezTo>
                <a:moveTo>
                  <a:pt x="720" y="918"/>
                </a:moveTo>
                <a:cubicBezTo>
                  <a:pt x="720" y="918"/>
                  <a:pt x="720" y="918"/>
                  <a:pt x="720" y="918"/>
                </a:cubicBezTo>
                <a:cubicBezTo>
                  <a:pt x="720" y="918"/>
                  <a:pt x="720" y="918"/>
                  <a:pt x="720" y="918"/>
                </a:cubicBezTo>
                <a:moveTo>
                  <a:pt x="721" y="918"/>
                </a:moveTo>
                <a:cubicBezTo>
                  <a:pt x="721" y="918"/>
                  <a:pt x="721" y="918"/>
                  <a:pt x="721" y="918"/>
                </a:cubicBezTo>
                <a:cubicBezTo>
                  <a:pt x="721" y="918"/>
                  <a:pt x="721" y="918"/>
                  <a:pt x="721" y="918"/>
                </a:cubicBezTo>
                <a:moveTo>
                  <a:pt x="721" y="918"/>
                </a:moveTo>
                <a:cubicBezTo>
                  <a:pt x="721" y="918"/>
                  <a:pt x="721" y="918"/>
                  <a:pt x="721" y="918"/>
                </a:cubicBezTo>
                <a:cubicBezTo>
                  <a:pt x="721" y="918"/>
                  <a:pt x="721" y="918"/>
                  <a:pt x="721" y="918"/>
                </a:cubicBezTo>
                <a:moveTo>
                  <a:pt x="722" y="918"/>
                </a:moveTo>
                <a:cubicBezTo>
                  <a:pt x="722" y="918"/>
                  <a:pt x="722" y="918"/>
                  <a:pt x="722" y="918"/>
                </a:cubicBezTo>
                <a:cubicBezTo>
                  <a:pt x="722" y="918"/>
                  <a:pt x="722" y="918"/>
                  <a:pt x="722" y="918"/>
                </a:cubicBezTo>
                <a:moveTo>
                  <a:pt x="723" y="917"/>
                </a:moveTo>
                <a:cubicBezTo>
                  <a:pt x="722" y="917"/>
                  <a:pt x="722" y="918"/>
                  <a:pt x="722" y="918"/>
                </a:cubicBezTo>
                <a:cubicBezTo>
                  <a:pt x="722" y="918"/>
                  <a:pt x="722" y="917"/>
                  <a:pt x="723" y="917"/>
                </a:cubicBezTo>
                <a:moveTo>
                  <a:pt x="723" y="917"/>
                </a:moveTo>
                <a:cubicBezTo>
                  <a:pt x="723" y="917"/>
                  <a:pt x="723" y="917"/>
                  <a:pt x="723" y="917"/>
                </a:cubicBezTo>
                <a:cubicBezTo>
                  <a:pt x="723" y="917"/>
                  <a:pt x="723" y="917"/>
                  <a:pt x="723" y="917"/>
                </a:cubicBezTo>
                <a:moveTo>
                  <a:pt x="724" y="917"/>
                </a:moveTo>
                <a:cubicBezTo>
                  <a:pt x="724" y="917"/>
                  <a:pt x="723" y="917"/>
                  <a:pt x="723" y="917"/>
                </a:cubicBezTo>
                <a:cubicBezTo>
                  <a:pt x="723" y="917"/>
                  <a:pt x="724" y="917"/>
                  <a:pt x="724" y="917"/>
                </a:cubicBezTo>
                <a:moveTo>
                  <a:pt x="724" y="917"/>
                </a:moveTo>
                <a:cubicBezTo>
                  <a:pt x="724" y="917"/>
                  <a:pt x="724" y="917"/>
                  <a:pt x="724" y="917"/>
                </a:cubicBezTo>
                <a:cubicBezTo>
                  <a:pt x="724" y="917"/>
                  <a:pt x="724" y="917"/>
                  <a:pt x="724" y="917"/>
                </a:cubicBezTo>
                <a:moveTo>
                  <a:pt x="725" y="917"/>
                </a:moveTo>
                <a:cubicBezTo>
                  <a:pt x="725" y="917"/>
                  <a:pt x="725" y="917"/>
                  <a:pt x="724" y="917"/>
                </a:cubicBezTo>
                <a:cubicBezTo>
                  <a:pt x="725" y="917"/>
                  <a:pt x="725" y="917"/>
                  <a:pt x="725" y="917"/>
                </a:cubicBezTo>
                <a:moveTo>
                  <a:pt x="726" y="917"/>
                </a:moveTo>
                <a:cubicBezTo>
                  <a:pt x="725" y="917"/>
                  <a:pt x="725" y="917"/>
                  <a:pt x="725" y="917"/>
                </a:cubicBezTo>
                <a:cubicBezTo>
                  <a:pt x="725" y="917"/>
                  <a:pt x="725" y="917"/>
                  <a:pt x="726" y="917"/>
                </a:cubicBezTo>
                <a:moveTo>
                  <a:pt x="674" y="915"/>
                </a:moveTo>
                <a:cubicBezTo>
                  <a:pt x="675" y="915"/>
                  <a:pt x="675" y="915"/>
                  <a:pt x="675" y="915"/>
                </a:cubicBezTo>
                <a:cubicBezTo>
                  <a:pt x="675" y="915"/>
                  <a:pt x="675" y="915"/>
                  <a:pt x="674" y="915"/>
                </a:cubicBezTo>
                <a:moveTo>
                  <a:pt x="826" y="875"/>
                </a:moveTo>
                <a:cubicBezTo>
                  <a:pt x="797" y="899"/>
                  <a:pt x="762" y="914"/>
                  <a:pt x="726" y="917"/>
                </a:cubicBezTo>
                <a:cubicBezTo>
                  <a:pt x="762" y="914"/>
                  <a:pt x="797" y="899"/>
                  <a:pt x="826" y="875"/>
                </a:cubicBezTo>
                <a:moveTo>
                  <a:pt x="826" y="874"/>
                </a:moveTo>
                <a:cubicBezTo>
                  <a:pt x="826" y="874"/>
                  <a:pt x="826" y="874"/>
                  <a:pt x="826" y="875"/>
                </a:cubicBezTo>
                <a:cubicBezTo>
                  <a:pt x="826" y="874"/>
                  <a:pt x="826" y="874"/>
                  <a:pt x="826" y="874"/>
                </a:cubicBezTo>
                <a:moveTo>
                  <a:pt x="827" y="874"/>
                </a:moveTo>
                <a:cubicBezTo>
                  <a:pt x="827" y="874"/>
                  <a:pt x="827" y="874"/>
                  <a:pt x="826" y="874"/>
                </a:cubicBezTo>
                <a:cubicBezTo>
                  <a:pt x="827" y="874"/>
                  <a:pt x="827" y="874"/>
                  <a:pt x="827" y="874"/>
                </a:cubicBezTo>
                <a:moveTo>
                  <a:pt x="827" y="873"/>
                </a:moveTo>
                <a:cubicBezTo>
                  <a:pt x="827" y="874"/>
                  <a:pt x="827" y="874"/>
                  <a:pt x="827" y="874"/>
                </a:cubicBezTo>
                <a:cubicBezTo>
                  <a:pt x="827" y="874"/>
                  <a:pt x="827" y="874"/>
                  <a:pt x="827" y="873"/>
                </a:cubicBezTo>
                <a:moveTo>
                  <a:pt x="828" y="873"/>
                </a:moveTo>
                <a:cubicBezTo>
                  <a:pt x="828" y="873"/>
                  <a:pt x="827" y="873"/>
                  <a:pt x="827" y="873"/>
                </a:cubicBezTo>
                <a:cubicBezTo>
                  <a:pt x="827" y="873"/>
                  <a:pt x="828" y="873"/>
                  <a:pt x="828" y="873"/>
                </a:cubicBezTo>
                <a:moveTo>
                  <a:pt x="828" y="873"/>
                </a:moveTo>
                <a:cubicBezTo>
                  <a:pt x="828" y="873"/>
                  <a:pt x="828" y="873"/>
                  <a:pt x="828" y="873"/>
                </a:cubicBezTo>
                <a:cubicBezTo>
                  <a:pt x="828" y="873"/>
                  <a:pt x="828" y="873"/>
                  <a:pt x="828" y="873"/>
                </a:cubicBezTo>
                <a:moveTo>
                  <a:pt x="829" y="872"/>
                </a:moveTo>
                <a:cubicBezTo>
                  <a:pt x="828" y="872"/>
                  <a:pt x="828" y="873"/>
                  <a:pt x="828" y="873"/>
                </a:cubicBezTo>
                <a:cubicBezTo>
                  <a:pt x="828" y="873"/>
                  <a:pt x="828" y="872"/>
                  <a:pt x="829" y="872"/>
                </a:cubicBezTo>
                <a:moveTo>
                  <a:pt x="829" y="872"/>
                </a:moveTo>
                <a:cubicBezTo>
                  <a:pt x="829" y="872"/>
                  <a:pt x="829" y="872"/>
                  <a:pt x="829" y="872"/>
                </a:cubicBezTo>
                <a:cubicBezTo>
                  <a:pt x="829" y="872"/>
                  <a:pt x="829" y="872"/>
                  <a:pt x="829" y="872"/>
                </a:cubicBezTo>
                <a:moveTo>
                  <a:pt x="829" y="872"/>
                </a:moveTo>
                <a:cubicBezTo>
                  <a:pt x="829" y="872"/>
                  <a:pt x="829" y="872"/>
                  <a:pt x="829" y="872"/>
                </a:cubicBezTo>
                <a:cubicBezTo>
                  <a:pt x="829" y="872"/>
                  <a:pt x="829" y="872"/>
                  <a:pt x="829" y="872"/>
                </a:cubicBezTo>
                <a:moveTo>
                  <a:pt x="830" y="871"/>
                </a:moveTo>
                <a:cubicBezTo>
                  <a:pt x="830" y="871"/>
                  <a:pt x="830" y="871"/>
                  <a:pt x="830" y="871"/>
                </a:cubicBezTo>
                <a:cubicBezTo>
                  <a:pt x="830" y="871"/>
                  <a:pt x="830" y="871"/>
                  <a:pt x="830" y="871"/>
                </a:cubicBezTo>
                <a:moveTo>
                  <a:pt x="830" y="871"/>
                </a:moveTo>
                <a:cubicBezTo>
                  <a:pt x="830" y="871"/>
                  <a:pt x="830" y="871"/>
                  <a:pt x="830" y="871"/>
                </a:cubicBezTo>
                <a:cubicBezTo>
                  <a:pt x="830" y="871"/>
                  <a:pt x="830" y="871"/>
                  <a:pt x="830" y="871"/>
                </a:cubicBezTo>
                <a:moveTo>
                  <a:pt x="831" y="870"/>
                </a:moveTo>
                <a:cubicBezTo>
                  <a:pt x="831" y="870"/>
                  <a:pt x="831" y="871"/>
                  <a:pt x="830" y="871"/>
                </a:cubicBezTo>
                <a:cubicBezTo>
                  <a:pt x="831" y="871"/>
                  <a:pt x="831" y="870"/>
                  <a:pt x="831" y="870"/>
                </a:cubicBezTo>
                <a:moveTo>
                  <a:pt x="831" y="870"/>
                </a:moveTo>
                <a:cubicBezTo>
                  <a:pt x="831" y="870"/>
                  <a:pt x="831" y="870"/>
                  <a:pt x="831" y="870"/>
                </a:cubicBezTo>
                <a:cubicBezTo>
                  <a:pt x="831" y="870"/>
                  <a:pt x="831" y="870"/>
                  <a:pt x="831" y="870"/>
                </a:cubicBezTo>
                <a:moveTo>
                  <a:pt x="832" y="870"/>
                </a:moveTo>
                <a:cubicBezTo>
                  <a:pt x="832" y="870"/>
                  <a:pt x="831" y="870"/>
                  <a:pt x="831" y="870"/>
                </a:cubicBezTo>
                <a:cubicBezTo>
                  <a:pt x="831" y="870"/>
                  <a:pt x="832" y="870"/>
                  <a:pt x="832" y="870"/>
                </a:cubicBezTo>
                <a:moveTo>
                  <a:pt x="832" y="869"/>
                </a:moveTo>
                <a:cubicBezTo>
                  <a:pt x="832" y="869"/>
                  <a:pt x="832" y="869"/>
                  <a:pt x="832" y="869"/>
                </a:cubicBezTo>
                <a:cubicBezTo>
                  <a:pt x="832" y="869"/>
                  <a:pt x="832" y="869"/>
                  <a:pt x="832" y="869"/>
                </a:cubicBezTo>
                <a:moveTo>
                  <a:pt x="832" y="869"/>
                </a:moveTo>
                <a:cubicBezTo>
                  <a:pt x="832" y="869"/>
                  <a:pt x="832" y="869"/>
                  <a:pt x="832" y="869"/>
                </a:cubicBezTo>
                <a:cubicBezTo>
                  <a:pt x="832" y="869"/>
                  <a:pt x="832" y="869"/>
                  <a:pt x="832" y="869"/>
                </a:cubicBezTo>
                <a:moveTo>
                  <a:pt x="833" y="868"/>
                </a:moveTo>
                <a:cubicBezTo>
                  <a:pt x="833" y="868"/>
                  <a:pt x="833" y="869"/>
                  <a:pt x="833" y="869"/>
                </a:cubicBezTo>
                <a:cubicBezTo>
                  <a:pt x="833" y="869"/>
                  <a:pt x="833" y="868"/>
                  <a:pt x="833" y="868"/>
                </a:cubicBezTo>
                <a:moveTo>
                  <a:pt x="833" y="868"/>
                </a:moveTo>
                <a:cubicBezTo>
                  <a:pt x="833" y="868"/>
                  <a:pt x="833" y="868"/>
                  <a:pt x="833" y="868"/>
                </a:cubicBezTo>
                <a:cubicBezTo>
                  <a:pt x="833" y="868"/>
                  <a:pt x="833" y="868"/>
                  <a:pt x="833" y="868"/>
                </a:cubicBezTo>
                <a:moveTo>
                  <a:pt x="834" y="868"/>
                </a:moveTo>
                <a:cubicBezTo>
                  <a:pt x="834" y="868"/>
                  <a:pt x="834" y="868"/>
                  <a:pt x="834" y="868"/>
                </a:cubicBezTo>
                <a:cubicBezTo>
                  <a:pt x="834" y="868"/>
                  <a:pt x="834" y="868"/>
                  <a:pt x="834" y="868"/>
                </a:cubicBezTo>
                <a:moveTo>
                  <a:pt x="834" y="867"/>
                </a:moveTo>
                <a:cubicBezTo>
                  <a:pt x="834" y="867"/>
                  <a:pt x="834" y="867"/>
                  <a:pt x="834" y="867"/>
                </a:cubicBezTo>
                <a:cubicBezTo>
                  <a:pt x="834" y="867"/>
                  <a:pt x="834" y="867"/>
                  <a:pt x="834" y="867"/>
                </a:cubicBezTo>
                <a:moveTo>
                  <a:pt x="835" y="867"/>
                </a:moveTo>
                <a:cubicBezTo>
                  <a:pt x="835" y="867"/>
                  <a:pt x="835" y="867"/>
                  <a:pt x="834" y="867"/>
                </a:cubicBezTo>
                <a:cubicBezTo>
                  <a:pt x="835" y="867"/>
                  <a:pt x="835" y="867"/>
                  <a:pt x="835" y="867"/>
                </a:cubicBezTo>
                <a:moveTo>
                  <a:pt x="835" y="866"/>
                </a:moveTo>
                <a:cubicBezTo>
                  <a:pt x="835" y="866"/>
                  <a:pt x="835" y="866"/>
                  <a:pt x="835" y="866"/>
                </a:cubicBezTo>
                <a:cubicBezTo>
                  <a:pt x="835" y="866"/>
                  <a:pt x="835" y="866"/>
                  <a:pt x="835" y="866"/>
                </a:cubicBezTo>
                <a:moveTo>
                  <a:pt x="835" y="866"/>
                </a:moveTo>
                <a:cubicBezTo>
                  <a:pt x="835" y="866"/>
                  <a:pt x="835" y="866"/>
                  <a:pt x="835" y="866"/>
                </a:cubicBezTo>
                <a:cubicBezTo>
                  <a:pt x="835" y="866"/>
                  <a:pt x="835" y="866"/>
                  <a:pt x="835" y="866"/>
                </a:cubicBezTo>
                <a:moveTo>
                  <a:pt x="836" y="866"/>
                </a:moveTo>
                <a:cubicBezTo>
                  <a:pt x="836" y="866"/>
                  <a:pt x="836" y="866"/>
                  <a:pt x="836" y="866"/>
                </a:cubicBezTo>
                <a:cubicBezTo>
                  <a:pt x="836" y="866"/>
                  <a:pt x="836" y="866"/>
                  <a:pt x="836" y="866"/>
                </a:cubicBezTo>
                <a:moveTo>
                  <a:pt x="836" y="865"/>
                </a:moveTo>
                <a:cubicBezTo>
                  <a:pt x="836" y="865"/>
                  <a:pt x="836" y="865"/>
                  <a:pt x="836" y="865"/>
                </a:cubicBezTo>
                <a:cubicBezTo>
                  <a:pt x="836" y="865"/>
                  <a:pt x="836" y="865"/>
                  <a:pt x="836" y="865"/>
                </a:cubicBezTo>
                <a:moveTo>
                  <a:pt x="837" y="865"/>
                </a:moveTo>
                <a:cubicBezTo>
                  <a:pt x="837" y="865"/>
                  <a:pt x="837" y="865"/>
                  <a:pt x="837" y="865"/>
                </a:cubicBezTo>
                <a:cubicBezTo>
                  <a:pt x="837" y="865"/>
                  <a:pt x="837" y="865"/>
                  <a:pt x="837" y="865"/>
                </a:cubicBezTo>
                <a:moveTo>
                  <a:pt x="837" y="864"/>
                </a:moveTo>
                <a:cubicBezTo>
                  <a:pt x="837" y="864"/>
                  <a:pt x="837" y="864"/>
                  <a:pt x="837" y="864"/>
                </a:cubicBezTo>
                <a:cubicBezTo>
                  <a:pt x="837" y="864"/>
                  <a:pt x="837" y="864"/>
                  <a:pt x="837" y="864"/>
                </a:cubicBezTo>
                <a:moveTo>
                  <a:pt x="838" y="864"/>
                </a:moveTo>
                <a:cubicBezTo>
                  <a:pt x="838" y="864"/>
                  <a:pt x="838" y="864"/>
                  <a:pt x="838" y="864"/>
                </a:cubicBezTo>
                <a:cubicBezTo>
                  <a:pt x="838" y="864"/>
                  <a:pt x="838" y="864"/>
                  <a:pt x="838" y="864"/>
                </a:cubicBezTo>
                <a:moveTo>
                  <a:pt x="838" y="864"/>
                </a:moveTo>
                <a:cubicBezTo>
                  <a:pt x="838" y="864"/>
                  <a:pt x="838" y="864"/>
                  <a:pt x="838" y="864"/>
                </a:cubicBezTo>
                <a:cubicBezTo>
                  <a:pt x="838" y="864"/>
                  <a:pt x="838" y="864"/>
                  <a:pt x="838" y="864"/>
                </a:cubicBezTo>
                <a:moveTo>
                  <a:pt x="839" y="863"/>
                </a:moveTo>
                <a:cubicBezTo>
                  <a:pt x="839" y="863"/>
                  <a:pt x="839" y="863"/>
                  <a:pt x="839" y="863"/>
                </a:cubicBezTo>
                <a:cubicBezTo>
                  <a:pt x="839" y="863"/>
                  <a:pt x="839" y="863"/>
                  <a:pt x="839" y="863"/>
                </a:cubicBezTo>
                <a:moveTo>
                  <a:pt x="839" y="862"/>
                </a:moveTo>
                <a:cubicBezTo>
                  <a:pt x="839" y="862"/>
                  <a:pt x="839" y="862"/>
                  <a:pt x="839" y="862"/>
                </a:cubicBezTo>
                <a:cubicBezTo>
                  <a:pt x="839" y="862"/>
                  <a:pt x="839" y="862"/>
                  <a:pt x="839" y="862"/>
                </a:cubicBezTo>
                <a:moveTo>
                  <a:pt x="844" y="858"/>
                </a:moveTo>
                <a:cubicBezTo>
                  <a:pt x="844" y="858"/>
                  <a:pt x="843" y="858"/>
                  <a:pt x="843" y="858"/>
                </a:cubicBezTo>
                <a:cubicBezTo>
                  <a:pt x="843" y="858"/>
                  <a:pt x="844" y="858"/>
                  <a:pt x="844" y="858"/>
                </a:cubicBezTo>
                <a:moveTo>
                  <a:pt x="1146" y="732"/>
                </a:moveTo>
                <a:cubicBezTo>
                  <a:pt x="1036" y="732"/>
                  <a:pt x="927" y="774"/>
                  <a:pt x="845" y="856"/>
                </a:cubicBezTo>
                <a:cubicBezTo>
                  <a:pt x="927" y="774"/>
                  <a:pt x="1036" y="732"/>
                  <a:pt x="1146" y="732"/>
                </a:cubicBezTo>
                <a:cubicBezTo>
                  <a:pt x="1169" y="732"/>
                  <a:pt x="1191" y="734"/>
                  <a:pt x="1214" y="737"/>
                </a:cubicBezTo>
                <a:cubicBezTo>
                  <a:pt x="1214" y="737"/>
                  <a:pt x="1214" y="737"/>
                  <a:pt x="1214" y="737"/>
                </a:cubicBezTo>
                <a:cubicBezTo>
                  <a:pt x="1192" y="734"/>
                  <a:pt x="1169" y="732"/>
                  <a:pt x="1146" y="732"/>
                </a:cubicBezTo>
                <a:moveTo>
                  <a:pt x="0" y="0"/>
                </a:moveTo>
                <a:cubicBezTo>
                  <a:pt x="0" y="0"/>
                  <a:pt x="0" y="0"/>
                  <a:pt x="0" y="0"/>
                </a:cubicBezTo>
                <a:cubicBezTo>
                  <a:pt x="111" y="64"/>
                  <a:pt x="111" y="64"/>
                  <a:pt x="111" y="64"/>
                </a:cubicBezTo>
                <a:cubicBezTo>
                  <a:pt x="0" y="0"/>
                  <a:pt x="0" y="0"/>
                  <a:pt x="0" y="0"/>
                </a:cubicBezTo>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8" name="Freeform 11"/>
          <p:cNvSpPr>
            <a:spLocks noEditPoints="1"/>
          </p:cNvSpPr>
          <p:nvPr/>
        </p:nvSpPr>
        <p:spPr bwMode="auto">
          <a:xfrm>
            <a:off x="1150938" y="2006601"/>
            <a:ext cx="823913" cy="522288"/>
          </a:xfrm>
          <a:custGeom>
            <a:avLst/>
            <a:gdLst>
              <a:gd name="T0" fmla="*/ 648 w 1213"/>
              <a:gd name="T1" fmla="*/ 766 h 766"/>
              <a:gd name="T2" fmla="*/ 648 w 1213"/>
              <a:gd name="T3" fmla="*/ 766 h 766"/>
              <a:gd name="T4" fmla="*/ 648 w 1213"/>
              <a:gd name="T5" fmla="*/ 766 h 766"/>
              <a:gd name="T6" fmla="*/ 648 w 1213"/>
              <a:gd name="T7" fmla="*/ 766 h 766"/>
              <a:gd name="T8" fmla="*/ 931 w 1213"/>
              <a:gd name="T9" fmla="*/ 660 h 766"/>
              <a:gd name="T10" fmla="*/ 648 w 1213"/>
              <a:gd name="T11" fmla="*/ 766 h 766"/>
              <a:gd name="T12" fmla="*/ 931 w 1213"/>
              <a:gd name="T13" fmla="*/ 660 h 766"/>
              <a:gd name="T14" fmla="*/ 933 w 1213"/>
              <a:gd name="T15" fmla="*/ 658 h 766"/>
              <a:gd name="T16" fmla="*/ 931 w 1213"/>
              <a:gd name="T17" fmla="*/ 660 h 766"/>
              <a:gd name="T18" fmla="*/ 933 w 1213"/>
              <a:gd name="T19" fmla="*/ 658 h 766"/>
              <a:gd name="T20" fmla="*/ 934 w 1213"/>
              <a:gd name="T21" fmla="*/ 658 h 766"/>
              <a:gd name="T22" fmla="*/ 934 w 1213"/>
              <a:gd name="T23" fmla="*/ 658 h 766"/>
              <a:gd name="T24" fmla="*/ 934 w 1213"/>
              <a:gd name="T25" fmla="*/ 658 h 766"/>
              <a:gd name="T26" fmla="*/ 934 w 1213"/>
              <a:gd name="T27" fmla="*/ 658 h 766"/>
              <a:gd name="T28" fmla="*/ 934 w 1213"/>
              <a:gd name="T29" fmla="*/ 658 h 766"/>
              <a:gd name="T30" fmla="*/ 1159 w 1213"/>
              <a:gd name="T31" fmla="*/ 635 h 766"/>
              <a:gd name="T32" fmla="*/ 1159 w 1213"/>
              <a:gd name="T33" fmla="*/ 635 h 766"/>
              <a:gd name="T34" fmla="*/ 1213 w 1213"/>
              <a:gd name="T35" fmla="*/ 666 h 766"/>
              <a:gd name="T36" fmla="*/ 1213 w 1213"/>
              <a:gd name="T37" fmla="*/ 666 h 766"/>
              <a:gd name="T38" fmla="*/ 1159 w 1213"/>
              <a:gd name="T39" fmla="*/ 635 h 766"/>
              <a:gd name="T40" fmla="*/ 1159 w 1213"/>
              <a:gd name="T41" fmla="*/ 635 h 766"/>
              <a:gd name="T42" fmla="*/ 1062 w 1213"/>
              <a:gd name="T43" fmla="*/ 609 h 766"/>
              <a:gd name="T44" fmla="*/ 934 w 1213"/>
              <a:gd name="T45" fmla="*/ 657 h 766"/>
              <a:gd name="T46" fmla="*/ 1062 w 1213"/>
              <a:gd name="T47" fmla="*/ 609 h 766"/>
              <a:gd name="T48" fmla="*/ 1062 w 1213"/>
              <a:gd name="T49" fmla="*/ 609 h 766"/>
              <a:gd name="T50" fmla="*/ 1062 w 1213"/>
              <a:gd name="T51" fmla="*/ 609 h 766"/>
              <a:gd name="T52" fmla="*/ 1062 w 1213"/>
              <a:gd name="T53" fmla="*/ 609 h 766"/>
              <a:gd name="T54" fmla="*/ 1062 w 1213"/>
              <a:gd name="T55" fmla="*/ 609 h 766"/>
              <a:gd name="T56" fmla="*/ 0 w 1213"/>
              <a:gd name="T57" fmla="*/ 0 h 766"/>
              <a:gd name="T58" fmla="*/ 0 w 1213"/>
              <a:gd name="T59" fmla="*/ 0 h 766"/>
              <a:gd name="T60" fmla="*/ 257 w 1213"/>
              <a:gd name="T61" fmla="*/ 523 h 766"/>
              <a:gd name="T62" fmla="*/ 562 w 1213"/>
              <a:gd name="T63" fmla="*/ 758 h 766"/>
              <a:gd name="T64" fmla="*/ 562 w 1213"/>
              <a:gd name="T65" fmla="*/ 758 h 766"/>
              <a:gd name="T66" fmla="*/ 562 w 1213"/>
              <a:gd name="T67" fmla="*/ 758 h 766"/>
              <a:gd name="T68" fmla="*/ 257 w 1213"/>
              <a:gd name="T69" fmla="*/ 523 h 766"/>
              <a:gd name="T70" fmla="*/ 0 w 1213"/>
              <a:gd name="T71" fmla="*/ 0 h 766"/>
              <a:gd name="T72" fmla="*/ 0 w 1213"/>
              <a:gd name="T73" fmla="*/ 0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13" h="766">
                <a:moveTo>
                  <a:pt x="648" y="766"/>
                </a:moveTo>
                <a:cubicBezTo>
                  <a:pt x="648" y="766"/>
                  <a:pt x="648" y="766"/>
                  <a:pt x="648" y="766"/>
                </a:cubicBezTo>
                <a:cubicBezTo>
                  <a:pt x="648" y="766"/>
                  <a:pt x="648" y="766"/>
                  <a:pt x="648" y="766"/>
                </a:cubicBezTo>
                <a:cubicBezTo>
                  <a:pt x="648" y="766"/>
                  <a:pt x="648" y="766"/>
                  <a:pt x="648" y="766"/>
                </a:cubicBezTo>
                <a:moveTo>
                  <a:pt x="931" y="660"/>
                </a:moveTo>
                <a:cubicBezTo>
                  <a:pt x="851" y="729"/>
                  <a:pt x="751" y="766"/>
                  <a:pt x="648" y="766"/>
                </a:cubicBezTo>
                <a:cubicBezTo>
                  <a:pt x="751" y="766"/>
                  <a:pt x="851" y="729"/>
                  <a:pt x="931" y="660"/>
                </a:cubicBezTo>
                <a:moveTo>
                  <a:pt x="933" y="658"/>
                </a:moveTo>
                <a:cubicBezTo>
                  <a:pt x="932" y="659"/>
                  <a:pt x="932" y="659"/>
                  <a:pt x="931" y="660"/>
                </a:cubicBezTo>
                <a:cubicBezTo>
                  <a:pt x="932" y="659"/>
                  <a:pt x="932" y="659"/>
                  <a:pt x="933" y="658"/>
                </a:cubicBezTo>
                <a:moveTo>
                  <a:pt x="934" y="658"/>
                </a:moveTo>
                <a:cubicBezTo>
                  <a:pt x="934" y="658"/>
                  <a:pt x="934" y="658"/>
                  <a:pt x="934" y="658"/>
                </a:cubicBezTo>
                <a:cubicBezTo>
                  <a:pt x="934" y="658"/>
                  <a:pt x="934" y="658"/>
                  <a:pt x="934" y="658"/>
                </a:cubicBezTo>
                <a:cubicBezTo>
                  <a:pt x="934" y="658"/>
                  <a:pt x="934" y="658"/>
                  <a:pt x="934" y="658"/>
                </a:cubicBezTo>
                <a:cubicBezTo>
                  <a:pt x="934" y="658"/>
                  <a:pt x="934" y="658"/>
                  <a:pt x="934" y="658"/>
                </a:cubicBezTo>
                <a:moveTo>
                  <a:pt x="1159" y="635"/>
                </a:moveTo>
                <a:cubicBezTo>
                  <a:pt x="1159" y="635"/>
                  <a:pt x="1159" y="635"/>
                  <a:pt x="1159" y="635"/>
                </a:cubicBezTo>
                <a:cubicBezTo>
                  <a:pt x="1213" y="666"/>
                  <a:pt x="1213" y="666"/>
                  <a:pt x="1213" y="666"/>
                </a:cubicBezTo>
                <a:cubicBezTo>
                  <a:pt x="1213" y="666"/>
                  <a:pt x="1213" y="666"/>
                  <a:pt x="1213" y="666"/>
                </a:cubicBezTo>
                <a:cubicBezTo>
                  <a:pt x="1159" y="635"/>
                  <a:pt x="1159" y="635"/>
                  <a:pt x="1159" y="635"/>
                </a:cubicBezTo>
                <a:cubicBezTo>
                  <a:pt x="1159" y="635"/>
                  <a:pt x="1159" y="635"/>
                  <a:pt x="1159" y="635"/>
                </a:cubicBezTo>
                <a:moveTo>
                  <a:pt x="1062" y="609"/>
                </a:moveTo>
                <a:cubicBezTo>
                  <a:pt x="1016" y="609"/>
                  <a:pt x="971" y="625"/>
                  <a:pt x="934" y="657"/>
                </a:cubicBezTo>
                <a:cubicBezTo>
                  <a:pt x="971" y="625"/>
                  <a:pt x="1016" y="609"/>
                  <a:pt x="1062" y="609"/>
                </a:cubicBezTo>
                <a:moveTo>
                  <a:pt x="1062" y="609"/>
                </a:moveTo>
                <a:cubicBezTo>
                  <a:pt x="1062" y="609"/>
                  <a:pt x="1062" y="609"/>
                  <a:pt x="1062" y="609"/>
                </a:cubicBezTo>
                <a:cubicBezTo>
                  <a:pt x="1062" y="609"/>
                  <a:pt x="1062" y="609"/>
                  <a:pt x="1062" y="609"/>
                </a:cubicBezTo>
                <a:cubicBezTo>
                  <a:pt x="1062" y="609"/>
                  <a:pt x="1062" y="609"/>
                  <a:pt x="1062" y="609"/>
                </a:cubicBezTo>
                <a:moveTo>
                  <a:pt x="0" y="0"/>
                </a:moveTo>
                <a:cubicBezTo>
                  <a:pt x="0" y="0"/>
                  <a:pt x="0" y="0"/>
                  <a:pt x="0" y="0"/>
                </a:cubicBezTo>
                <a:cubicBezTo>
                  <a:pt x="257" y="523"/>
                  <a:pt x="257" y="523"/>
                  <a:pt x="257" y="523"/>
                </a:cubicBezTo>
                <a:cubicBezTo>
                  <a:pt x="317" y="646"/>
                  <a:pt x="428" y="731"/>
                  <a:pt x="562" y="758"/>
                </a:cubicBezTo>
                <a:cubicBezTo>
                  <a:pt x="562" y="758"/>
                  <a:pt x="562" y="758"/>
                  <a:pt x="562" y="758"/>
                </a:cubicBezTo>
                <a:cubicBezTo>
                  <a:pt x="562" y="758"/>
                  <a:pt x="562" y="758"/>
                  <a:pt x="562" y="758"/>
                </a:cubicBezTo>
                <a:cubicBezTo>
                  <a:pt x="428" y="731"/>
                  <a:pt x="317" y="646"/>
                  <a:pt x="257" y="523"/>
                </a:cubicBezTo>
                <a:cubicBezTo>
                  <a:pt x="0" y="0"/>
                  <a:pt x="0" y="0"/>
                  <a:pt x="0" y="0"/>
                </a:cubicBezTo>
                <a:cubicBezTo>
                  <a:pt x="0" y="0"/>
                  <a:pt x="0" y="0"/>
                  <a:pt x="0" y="0"/>
                </a:cubicBezTo>
              </a:path>
            </a:pathLst>
          </a:custGeom>
          <a:solidFill>
            <a:srgbClr val="D09F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9" name="Freeform 13"/>
          <p:cNvSpPr>
            <a:spLocks noEditPoints="1"/>
          </p:cNvSpPr>
          <p:nvPr/>
        </p:nvSpPr>
        <p:spPr bwMode="auto">
          <a:xfrm>
            <a:off x="1193800" y="3841751"/>
            <a:ext cx="528638" cy="549275"/>
          </a:xfrm>
          <a:custGeom>
            <a:avLst/>
            <a:gdLst>
              <a:gd name="T0" fmla="*/ 776 w 776"/>
              <a:gd name="T1" fmla="*/ 785 h 807"/>
              <a:gd name="T2" fmla="*/ 641 w 776"/>
              <a:gd name="T3" fmla="*/ 807 h 807"/>
              <a:gd name="T4" fmla="*/ 586 w 776"/>
              <a:gd name="T5" fmla="*/ 803 h 807"/>
              <a:gd name="T6" fmla="*/ 641 w 776"/>
              <a:gd name="T7" fmla="*/ 807 h 807"/>
              <a:gd name="T8" fmla="*/ 776 w 776"/>
              <a:gd name="T9" fmla="*/ 785 h 807"/>
              <a:gd name="T10" fmla="*/ 776 w 776"/>
              <a:gd name="T11" fmla="*/ 785 h 807"/>
              <a:gd name="T12" fmla="*/ 1 w 776"/>
              <a:gd name="T13" fmla="*/ 4 h 807"/>
              <a:gd name="T14" fmla="*/ 1 w 776"/>
              <a:gd name="T15" fmla="*/ 4 h 807"/>
              <a:gd name="T16" fmla="*/ 253 w 776"/>
              <a:gd name="T17" fmla="*/ 557 h 807"/>
              <a:gd name="T18" fmla="*/ 569 w 776"/>
              <a:gd name="T19" fmla="*/ 801 h 807"/>
              <a:gd name="T20" fmla="*/ 569 w 776"/>
              <a:gd name="T21" fmla="*/ 801 h 807"/>
              <a:gd name="T22" fmla="*/ 569 w 776"/>
              <a:gd name="T23" fmla="*/ 801 h 807"/>
              <a:gd name="T24" fmla="*/ 253 w 776"/>
              <a:gd name="T25" fmla="*/ 557 h 807"/>
              <a:gd name="T26" fmla="*/ 1 w 776"/>
              <a:gd name="T27" fmla="*/ 4 h 807"/>
              <a:gd name="T28" fmla="*/ 1 w 776"/>
              <a:gd name="T29" fmla="*/ 4 h 807"/>
              <a:gd name="T30" fmla="*/ 1 w 776"/>
              <a:gd name="T31" fmla="*/ 3 h 807"/>
              <a:gd name="T32" fmla="*/ 1 w 776"/>
              <a:gd name="T33" fmla="*/ 4 h 807"/>
              <a:gd name="T34" fmla="*/ 1 w 776"/>
              <a:gd name="T35" fmla="*/ 3 h 807"/>
              <a:gd name="T36" fmla="*/ 1 w 776"/>
              <a:gd name="T37" fmla="*/ 3 h 807"/>
              <a:gd name="T38" fmla="*/ 1 w 776"/>
              <a:gd name="T39" fmla="*/ 3 h 807"/>
              <a:gd name="T40" fmla="*/ 1 w 776"/>
              <a:gd name="T41" fmla="*/ 3 h 807"/>
              <a:gd name="T42" fmla="*/ 0 w 776"/>
              <a:gd name="T43" fmla="*/ 2 h 807"/>
              <a:gd name="T44" fmla="*/ 1 w 776"/>
              <a:gd name="T45" fmla="*/ 3 h 807"/>
              <a:gd name="T46" fmla="*/ 0 w 776"/>
              <a:gd name="T47" fmla="*/ 2 h 807"/>
              <a:gd name="T48" fmla="*/ 0 w 776"/>
              <a:gd name="T49" fmla="*/ 2 h 807"/>
              <a:gd name="T50" fmla="*/ 0 w 776"/>
              <a:gd name="T51" fmla="*/ 2 h 807"/>
              <a:gd name="T52" fmla="*/ 0 w 776"/>
              <a:gd name="T53" fmla="*/ 2 h 807"/>
              <a:gd name="T54" fmla="*/ 0 w 776"/>
              <a:gd name="T55" fmla="*/ 2 h 807"/>
              <a:gd name="T56" fmla="*/ 0 w 776"/>
              <a:gd name="T57" fmla="*/ 2 h 807"/>
              <a:gd name="T58" fmla="*/ 0 w 776"/>
              <a:gd name="T59" fmla="*/ 2 h 807"/>
              <a:gd name="T60" fmla="*/ 0 w 776"/>
              <a:gd name="T61" fmla="*/ 1 h 807"/>
              <a:gd name="T62" fmla="*/ 0 w 776"/>
              <a:gd name="T63" fmla="*/ 1 h 807"/>
              <a:gd name="T64" fmla="*/ 0 w 776"/>
              <a:gd name="T65" fmla="*/ 1 h 807"/>
              <a:gd name="T66" fmla="*/ 0 w 776"/>
              <a:gd name="T67" fmla="*/ 1 h 807"/>
              <a:gd name="T68" fmla="*/ 0 w 776"/>
              <a:gd name="T69" fmla="*/ 1 h 807"/>
              <a:gd name="T70" fmla="*/ 0 w 776"/>
              <a:gd name="T71" fmla="*/ 1 h 807"/>
              <a:gd name="T72" fmla="*/ 0 w 776"/>
              <a:gd name="T73" fmla="*/ 0 h 807"/>
              <a:gd name="T74" fmla="*/ 0 w 776"/>
              <a:gd name="T75" fmla="*/ 0 h 807"/>
              <a:gd name="T76" fmla="*/ 0 w 776"/>
              <a:gd name="T77" fmla="*/ 0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807">
                <a:moveTo>
                  <a:pt x="776" y="785"/>
                </a:moveTo>
                <a:cubicBezTo>
                  <a:pt x="733" y="799"/>
                  <a:pt x="688" y="807"/>
                  <a:pt x="641" y="807"/>
                </a:cubicBezTo>
                <a:cubicBezTo>
                  <a:pt x="623" y="807"/>
                  <a:pt x="604" y="806"/>
                  <a:pt x="586" y="803"/>
                </a:cubicBezTo>
                <a:cubicBezTo>
                  <a:pt x="604" y="806"/>
                  <a:pt x="623" y="807"/>
                  <a:pt x="641" y="807"/>
                </a:cubicBezTo>
                <a:cubicBezTo>
                  <a:pt x="688" y="807"/>
                  <a:pt x="733" y="800"/>
                  <a:pt x="776" y="785"/>
                </a:cubicBezTo>
                <a:cubicBezTo>
                  <a:pt x="776" y="785"/>
                  <a:pt x="776" y="785"/>
                  <a:pt x="776" y="785"/>
                </a:cubicBezTo>
                <a:moveTo>
                  <a:pt x="1" y="4"/>
                </a:moveTo>
                <a:cubicBezTo>
                  <a:pt x="1" y="4"/>
                  <a:pt x="1" y="4"/>
                  <a:pt x="1" y="4"/>
                </a:cubicBezTo>
                <a:cubicBezTo>
                  <a:pt x="253" y="557"/>
                  <a:pt x="253" y="557"/>
                  <a:pt x="253" y="557"/>
                </a:cubicBezTo>
                <a:cubicBezTo>
                  <a:pt x="312" y="686"/>
                  <a:pt x="430" y="777"/>
                  <a:pt x="569" y="801"/>
                </a:cubicBezTo>
                <a:cubicBezTo>
                  <a:pt x="569" y="801"/>
                  <a:pt x="569" y="801"/>
                  <a:pt x="569" y="801"/>
                </a:cubicBezTo>
                <a:cubicBezTo>
                  <a:pt x="569" y="801"/>
                  <a:pt x="569" y="801"/>
                  <a:pt x="569" y="801"/>
                </a:cubicBezTo>
                <a:cubicBezTo>
                  <a:pt x="430" y="777"/>
                  <a:pt x="312" y="686"/>
                  <a:pt x="253" y="557"/>
                </a:cubicBezTo>
                <a:cubicBezTo>
                  <a:pt x="1" y="4"/>
                  <a:pt x="1" y="4"/>
                  <a:pt x="1" y="4"/>
                </a:cubicBezTo>
                <a:cubicBezTo>
                  <a:pt x="1" y="4"/>
                  <a:pt x="1" y="4"/>
                  <a:pt x="1" y="4"/>
                </a:cubicBezTo>
                <a:moveTo>
                  <a:pt x="1" y="3"/>
                </a:moveTo>
                <a:cubicBezTo>
                  <a:pt x="1" y="3"/>
                  <a:pt x="1" y="3"/>
                  <a:pt x="1" y="4"/>
                </a:cubicBezTo>
                <a:cubicBezTo>
                  <a:pt x="1" y="3"/>
                  <a:pt x="1" y="3"/>
                  <a:pt x="1" y="3"/>
                </a:cubicBezTo>
                <a:moveTo>
                  <a:pt x="1" y="3"/>
                </a:moveTo>
                <a:cubicBezTo>
                  <a:pt x="1" y="3"/>
                  <a:pt x="1" y="3"/>
                  <a:pt x="1" y="3"/>
                </a:cubicBezTo>
                <a:cubicBezTo>
                  <a:pt x="1" y="3"/>
                  <a:pt x="1" y="3"/>
                  <a:pt x="1" y="3"/>
                </a:cubicBezTo>
                <a:moveTo>
                  <a:pt x="0" y="2"/>
                </a:moveTo>
                <a:cubicBezTo>
                  <a:pt x="0" y="3"/>
                  <a:pt x="1" y="3"/>
                  <a:pt x="1" y="3"/>
                </a:cubicBezTo>
                <a:cubicBezTo>
                  <a:pt x="1" y="3"/>
                  <a:pt x="0" y="3"/>
                  <a:pt x="0" y="2"/>
                </a:cubicBezTo>
                <a:moveTo>
                  <a:pt x="0" y="2"/>
                </a:moveTo>
                <a:cubicBezTo>
                  <a:pt x="0" y="2"/>
                  <a:pt x="0" y="2"/>
                  <a:pt x="0" y="2"/>
                </a:cubicBezTo>
                <a:cubicBezTo>
                  <a:pt x="0" y="2"/>
                  <a:pt x="0" y="2"/>
                  <a:pt x="0" y="2"/>
                </a:cubicBezTo>
                <a:moveTo>
                  <a:pt x="0" y="2"/>
                </a:moveTo>
                <a:cubicBezTo>
                  <a:pt x="0" y="2"/>
                  <a:pt x="0" y="2"/>
                  <a:pt x="0" y="2"/>
                </a:cubicBezTo>
                <a:cubicBezTo>
                  <a:pt x="0" y="2"/>
                  <a:pt x="0" y="2"/>
                  <a:pt x="0" y="2"/>
                </a:cubicBezTo>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0" y="0"/>
                </a:moveTo>
                <a:cubicBezTo>
                  <a:pt x="0" y="0"/>
                  <a:pt x="0" y="0"/>
                  <a:pt x="0" y="0"/>
                </a:cubicBezTo>
                <a:cubicBezTo>
                  <a:pt x="0" y="0"/>
                  <a:pt x="0" y="0"/>
                  <a:pt x="0" y="0"/>
                </a:cubicBezTo>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10" name="Freeform 13"/>
          <p:cNvSpPr>
            <a:spLocks/>
          </p:cNvSpPr>
          <p:nvPr/>
        </p:nvSpPr>
        <p:spPr bwMode="auto">
          <a:xfrm>
            <a:off x="2771249" y="491293"/>
            <a:ext cx="4240234" cy="4456721"/>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gradFill>
            <a:gsLst>
              <a:gs pos="23000">
                <a:srgbClr val="1C98AF"/>
              </a:gs>
              <a:gs pos="79000">
                <a:srgbClr val="875DA2">
                  <a:alpha val="67000"/>
                </a:srgbClr>
              </a:gs>
            </a:gsLst>
            <a:lin ang="10800000" scaled="0"/>
          </a:gradFill>
          <a:ln>
            <a:no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11" name="Freeform 5"/>
          <p:cNvSpPr>
            <a:spLocks/>
          </p:cNvSpPr>
          <p:nvPr/>
        </p:nvSpPr>
        <p:spPr bwMode="auto">
          <a:xfrm>
            <a:off x="1919657" y="829011"/>
            <a:ext cx="5422246" cy="3781285"/>
          </a:xfrm>
          <a:custGeom>
            <a:avLst/>
            <a:gdLst>
              <a:gd name="T0" fmla="*/ 72 w 1406"/>
              <a:gd name="T1" fmla="*/ 310 h 979"/>
              <a:gd name="T2" fmla="*/ 436 w 1406"/>
              <a:gd name="T3" fmla="*/ 875 h 979"/>
              <a:gd name="T4" fmla="*/ 1250 w 1406"/>
              <a:gd name="T5" fmla="*/ 712 h 979"/>
              <a:gd name="T6" fmla="*/ 642 w 1406"/>
              <a:gd name="T7" fmla="*/ 83 h 979"/>
              <a:gd name="T8" fmla="*/ 72 w 1406"/>
              <a:gd name="T9" fmla="*/ 310 h 979"/>
            </a:gdLst>
            <a:ahLst/>
            <a:cxnLst>
              <a:cxn ang="0">
                <a:pos x="T0" y="T1"/>
              </a:cxn>
              <a:cxn ang="0">
                <a:pos x="T2" y="T3"/>
              </a:cxn>
              <a:cxn ang="0">
                <a:pos x="T4" y="T5"/>
              </a:cxn>
              <a:cxn ang="0">
                <a:pos x="T6" y="T7"/>
              </a:cxn>
              <a:cxn ang="0">
                <a:pos x="T8" y="T9"/>
              </a:cxn>
            </a:cxnLst>
            <a:rect l="0" t="0" r="r" b="b"/>
            <a:pathLst>
              <a:path w="1406" h="979">
                <a:moveTo>
                  <a:pt x="72" y="310"/>
                </a:moveTo>
                <a:cubicBezTo>
                  <a:pt x="0" y="479"/>
                  <a:pt x="137" y="745"/>
                  <a:pt x="436" y="875"/>
                </a:cubicBezTo>
                <a:cubicBezTo>
                  <a:pt x="675" y="979"/>
                  <a:pt x="1156" y="861"/>
                  <a:pt x="1250" y="712"/>
                </a:cubicBezTo>
                <a:cubicBezTo>
                  <a:pt x="1406" y="461"/>
                  <a:pt x="898" y="139"/>
                  <a:pt x="642" y="83"/>
                </a:cubicBezTo>
                <a:cubicBezTo>
                  <a:pt x="272" y="0"/>
                  <a:pt x="117" y="206"/>
                  <a:pt x="72" y="310"/>
                </a:cubicBezTo>
                <a:close/>
              </a:path>
            </a:pathLst>
          </a:custGeom>
          <a:gradFill>
            <a:gsLst>
              <a:gs pos="23000">
                <a:srgbClr val="0BA1B2">
                  <a:alpha val="43000"/>
                </a:srgbClr>
              </a:gs>
              <a:gs pos="77000">
                <a:srgbClr val="7030A0">
                  <a:alpha val="55000"/>
                </a:srgbClr>
              </a:gs>
            </a:gsLst>
            <a:lin ang="7800000" scaled="0"/>
          </a:gradFill>
          <a:ln>
            <a:noFill/>
          </a:ln>
        </p:spPr>
        <p:txBody>
          <a:bodyPr vert="horz" wrap="square" lIns="91440" tIns="45720" rIns="91440" bIns="45720" numCol="1" anchor="t" anchorCtr="0" compatLnSpc="1">
            <a:prstTxWarp prst="textNoShape">
              <a:avLst/>
            </a:prstTxWarp>
          </a:bodyPr>
          <a:lstStyle/>
          <a:p>
            <a:endParaRPr lang="zh-CN" altLang="en-US" dirty="0">
              <a:latin typeface="+mn-lt"/>
              <a:ea typeface="+mn-ea"/>
              <a:cs typeface="+mn-ea"/>
              <a:sym typeface="+mn-lt"/>
            </a:endParaRPr>
          </a:p>
        </p:txBody>
      </p:sp>
      <p:sp>
        <p:nvSpPr>
          <p:cNvPr id="12" name="Freeform 9"/>
          <p:cNvSpPr>
            <a:spLocks/>
          </p:cNvSpPr>
          <p:nvPr/>
        </p:nvSpPr>
        <p:spPr bwMode="auto">
          <a:xfrm>
            <a:off x="4342394" y="195486"/>
            <a:ext cx="2255782" cy="1894973"/>
          </a:xfrm>
          <a:custGeom>
            <a:avLst/>
            <a:gdLst>
              <a:gd name="T0" fmla="*/ 418 w 583"/>
              <a:gd name="T1" fmla="*/ 464 h 489"/>
              <a:gd name="T2" fmla="*/ 556 w 583"/>
              <a:gd name="T3" fmla="*/ 220 h 489"/>
              <a:gd name="T4" fmla="*/ 293 w 583"/>
              <a:gd name="T5" fmla="*/ 25 h 489"/>
              <a:gd name="T6" fmla="*/ 27 w 583"/>
              <a:gd name="T7" fmla="*/ 324 h 489"/>
              <a:gd name="T8" fmla="*/ 418 w 583"/>
              <a:gd name="T9" fmla="*/ 464 h 489"/>
            </a:gdLst>
            <a:ahLst/>
            <a:cxnLst>
              <a:cxn ang="0">
                <a:pos x="T0" y="T1"/>
              </a:cxn>
              <a:cxn ang="0">
                <a:pos x="T2" y="T3"/>
              </a:cxn>
              <a:cxn ang="0">
                <a:pos x="T4" y="T5"/>
              </a:cxn>
              <a:cxn ang="0">
                <a:pos x="T6" y="T7"/>
              </a:cxn>
              <a:cxn ang="0">
                <a:pos x="T8" y="T9"/>
              </a:cxn>
            </a:cxnLst>
            <a:rect l="0" t="0" r="r" b="b"/>
            <a:pathLst>
              <a:path w="583" h="489">
                <a:moveTo>
                  <a:pt x="418" y="464"/>
                </a:moveTo>
                <a:cubicBezTo>
                  <a:pt x="521" y="439"/>
                  <a:pt x="583" y="330"/>
                  <a:pt x="556" y="220"/>
                </a:cubicBezTo>
                <a:cubicBezTo>
                  <a:pt x="530" y="111"/>
                  <a:pt x="396" y="0"/>
                  <a:pt x="293" y="25"/>
                </a:cubicBezTo>
                <a:cubicBezTo>
                  <a:pt x="190" y="50"/>
                  <a:pt x="0" y="215"/>
                  <a:pt x="27" y="324"/>
                </a:cubicBezTo>
                <a:cubicBezTo>
                  <a:pt x="53" y="434"/>
                  <a:pt x="315" y="489"/>
                  <a:pt x="418" y="464"/>
                </a:cubicBezTo>
                <a:close/>
              </a:path>
            </a:pathLst>
          </a:custGeom>
          <a:gradFill>
            <a:gsLst>
              <a:gs pos="0">
                <a:srgbClr val="54B4D9">
                  <a:alpha val="67000"/>
                </a:srgbClr>
              </a:gs>
              <a:gs pos="100000">
                <a:srgbClr val="28256D"/>
              </a:gs>
            </a:gsLst>
            <a:lin ang="9000000" scaled="0"/>
          </a:gradFill>
          <a:ln>
            <a:noFill/>
          </a:ln>
        </p:spPr>
        <p:txBody>
          <a:bodyPr vert="horz" wrap="square" lIns="91440" tIns="45720" rIns="91440" bIns="45720" numCol="1" anchor="t" anchorCtr="0" compatLnSpc="1">
            <a:prstTxWarp prst="textNoShape">
              <a:avLst/>
            </a:prstTxWarp>
          </a:bodyPr>
          <a:lstStyle/>
          <a:p>
            <a:endParaRPr lang="zh-CN" altLang="en-US">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endParaRPr>
          </a:p>
        </p:txBody>
      </p:sp>
      <p:sp>
        <p:nvSpPr>
          <p:cNvPr id="13" name="文本框 12"/>
          <p:cNvSpPr txBox="1"/>
          <p:nvPr/>
        </p:nvSpPr>
        <p:spPr>
          <a:xfrm>
            <a:off x="2172070" y="2196015"/>
            <a:ext cx="4435427" cy="646331"/>
          </a:xfrm>
          <a:prstGeom prst="rect">
            <a:avLst/>
          </a:prstGeom>
          <a:noFill/>
        </p:spPr>
        <p:txBody>
          <a:bodyPr wrap="square" rtlCol="0">
            <a:spAutoFit/>
          </a:bodyPr>
          <a:lstStyle/>
          <a:p>
            <a:pPr algn="ctr"/>
            <a:r>
              <a:rPr lang="zh-CN" altLang="en-US" sz="3600" b="1" dirty="0">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rPr>
              <a:t>演示完毕 谢谢欣赏</a:t>
            </a:r>
          </a:p>
        </p:txBody>
      </p:sp>
      <p:sp>
        <p:nvSpPr>
          <p:cNvPr id="16" name="矩形 15"/>
          <p:cNvSpPr/>
          <p:nvPr/>
        </p:nvSpPr>
        <p:spPr>
          <a:xfrm>
            <a:off x="4792418" y="829010"/>
            <a:ext cx="2002977" cy="400110"/>
          </a:xfrm>
          <a:prstGeom prst="rect">
            <a:avLst/>
          </a:prstGeom>
        </p:spPr>
        <p:txBody>
          <a:bodyPr wrap="square">
            <a:spAutoFit/>
          </a:bodyPr>
          <a:lstStyle/>
          <a:p>
            <a:pPr fontAlgn="auto">
              <a:spcBef>
                <a:spcPts val="0"/>
              </a:spcBef>
              <a:spcAft>
                <a:spcPts val="0"/>
              </a:spcAft>
              <a:defRPr/>
            </a:pPr>
            <a:r>
              <a:rPr lang="zh-CN" altLang="en-US" sz="2000" b="1" spc="300" dirty="0">
                <a:ln w="41275">
                  <a:noFill/>
                </a:ln>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rPr>
              <a:t>白银电商网站</a:t>
            </a:r>
          </a:p>
        </p:txBody>
      </p:sp>
      <p:sp>
        <p:nvSpPr>
          <p:cNvPr id="14" name="文本框 13">
            <a:extLst>
              <a:ext uri="{FF2B5EF4-FFF2-40B4-BE49-F238E27FC236}">
                <a16:creationId xmlns:a16="http://schemas.microsoft.com/office/drawing/2014/main" id="{E8B49BD6-D6E7-400E-9991-1E8FD3CBBF05}"/>
              </a:ext>
            </a:extLst>
          </p:cNvPr>
          <p:cNvSpPr txBox="1"/>
          <p:nvPr/>
        </p:nvSpPr>
        <p:spPr>
          <a:xfrm>
            <a:off x="2527718" y="3190906"/>
            <a:ext cx="4079779" cy="246221"/>
          </a:xfrm>
          <a:prstGeom prst="rect">
            <a:avLst/>
          </a:prstGeom>
          <a:noFill/>
        </p:spPr>
        <p:txBody>
          <a:bodyPr wrap="square" lIns="0" tIns="0" rIns="0" bIns="0" rtlCol="0">
            <a:spAutoFit/>
          </a:bodyPr>
          <a:lstStyle/>
          <a:p>
            <a:r>
              <a:rPr lang="zh-CN" altLang="en-US" sz="1600" b="1" dirty="0">
                <a:solidFill>
                  <a:schemeClr val="bg1"/>
                </a:solidFill>
                <a:latin typeface="微软雅黑" pitchFamily="34" charset="-122"/>
                <a:ea typeface="微软雅黑" pitchFamily="34" charset="-122"/>
              </a:rPr>
              <a:t>团队成员：刘启熙（组长 ），陈嘉俊，龚喜</a:t>
            </a:r>
          </a:p>
        </p:txBody>
      </p:sp>
    </p:spTree>
    <p:extLst>
      <p:ext uri="{BB962C8B-B14F-4D97-AF65-F5344CB8AC3E}">
        <p14:creationId xmlns:p14="http://schemas.microsoft.com/office/powerpoint/2010/main" val="354957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500" fill="hold"/>
                                        <p:tgtEl>
                                          <p:spTgt spid="11"/>
                                        </p:tgtEl>
                                        <p:attrNameLst>
                                          <p:attrName>ppt_w</p:attrName>
                                        </p:attrNameLst>
                                      </p:cBhvr>
                                      <p:tavLst>
                                        <p:tav tm="0">
                                          <p:val>
                                            <p:fltVal val="0"/>
                                          </p:val>
                                        </p:tav>
                                        <p:tav tm="100000">
                                          <p:val>
                                            <p:strVal val="#ppt_w"/>
                                          </p:val>
                                        </p:tav>
                                      </p:tavLst>
                                    </p:anim>
                                    <p:anim calcmode="lin" valueType="num">
                                      <p:cBhvr>
                                        <p:cTn id="8" dur="1500" fill="hold"/>
                                        <p:tgtEl>
                                          <p:spTgt spid="11"/>
                                        </p:tgtEl>
                                        <p:attrNameLst>
                                          <p:attrName>ppt_h</p:attrName>
                                        </p:attrNameLst>
                                      </p:cBhvr>
                                      <p:tavLst>
                                        <p:tav tm="0">
                                          <p:val>
                                            <p:fltVal val="0"/>
                                          </p:val>
                                        </p:tav>
                                        <p:tav tm="100000">
                                          <p:val>
                                            <p:strVal val="#ppt_h"/>
                                          </p:val>
                                        </p:tav>
                                      </p:tavLst>
                                    </p:anim>
                                    <p:anim calcmode="lin" valueType="num">
                                      <p:cBhvr>
                                        <p:cTn id="9" dur="1500" fill="hold"/>
                                        <p:tgtEl>
                                          <p:spTgt spid="11"/>
                                        </p:tgtEl>
                                        <p:attrNameLst>
                                          <p:attrName>style.rotation</p:attrName>
                                        </p:attrNameLst>
                                      </p:cBhvr>
                                      <p:tavLst>
                                        <p:tav tm="0">
                                          <p:val>
                                            <p:fltVal val="360"/>
                                          </p:val>
                                        </p:tav>
                                        <p:tav tm="100000">
                                          <p:val>
                                            <p:fltVal val="0"/>
                                          </p:val>
                                        </p:tav>
                                      </p:tavLst>
                                    </p:anim>
                                    <p:animEffect transition="in" filter="fade">
                                      <p:cBhvr>
                                        <p:cTn id="10" dur="1500"/>
                                        <p:tgtEl>
                                          <p:spTgt spid="11"/>
                                        </p:tgtEl>
                                      </p:cBhvr>
                                    </p:animEffect>
                                  </p:childTnLst>
                                </p:cTn>
                              </p:par>
                              <p:par>
                                <p:cTn id="11" presetID="49" presetClass="entr" presetSubtype="0" decel="100000" fill="hold" grpId="0" nodeType="withEffect">
                                  <p:stCondLst>
                                    <p:cond delay="500"/>
                                  </p:stCondLst>
                                  <p:childTnLst>
                                    <p:set>
                                      <p:cBhvr>
                                        <p:cTn id="12" dur="1" fill="hold">
                                          <p:stCondLst>
                                            <p:cond delay="0"/>
                                          </p:stCondLst>
                                        </p:cTn>
                                        <p:tgtEl>
                                          <p:spTgt spid="10"/>
                                        </p:tgtEl>
                                        <p:attrNameLst>
                                          <p:attrName>style.visibility</p:attrName>
                                        </p:attrNameLst>
                                      </p:cBhvr>
                                      <p:to>
                                        <p:strVal val="visible"/>
                                      </p:to>
                                    </p:set>
                                    <p:anim calcmode="lin" valueType="num">
                                      <p:cBhvr>
                                        <p:cTn id="13" dur="1500" fill="hold"/>
                                        <p:tgtEl>
                                          <p:spTgt spid="10"/>
                                        </p:tgtEl>
                                        <p:attrNameLst>
                                          <p:attrName>ppt_w</p:attrName>
                                        </p:attrNameLst>
                                      </p:cBhvr>
                                      <p:tavLst>
                                        <p:tav tm="0">
                                          <p:val>
                                            <p:fltVal val="0"/>
                                          </p:val>
                                        </p:tav>
                                        <p:tav tm="100000">
                                          <p:val>
                                            <p:strVal val="#ppt_w"/>
                                          </p:val>
                                        </p:tav>
                                      </p:tavLst>
                                    </p:anim>
                                    <p:anim calcmode="lin" valueType="num">
                                      <p:cBhvr>
                                        <p:cTn id="14" dur="1500" fill="hold"/>
                                        <p:tgtEl>
                                          <p:spTgt spid="10"/>
                                        </p:tgtEl>
                                        <p:attrNameLst>
                                          <p:attrName>ppt_h</p:attrName>
                                        </p:attrNameLst>
                                      </p:cBhvr>
                                      <p:tavLst>
                                        <p:tav tm="0">
                                          <p:val>
                                            <p:fltVal val="0"/>
                                          </p:val>
                                        </p:tav>
                                        <p:tav tm="100000">
                                          <p:val>
                                            <p:strVal val="#ppt_h"/>
                                          </p:val>
                                        </p:tav>
                                      </p:tavLst>
                                    </p:anim>
                                    <p:anim calcmode="lin" valueType="num">
                                      <p:cBhvr>
                                        <p:cTn id="15" dur="1500" fill="hold"/>
                                        <p:tgtEl>
                                          <p:spTgt spid="10"/>
                                        </p:tgtEl>
                                        <p:attrNameLst>
                                          <p:attrName>style.rotation</p:attrName>
                                        </p:attrNameLst>
                                      </p:cBhvr>
                                      <p:tavLst>
                                        <p:tav tm="0">
                                          <p:val>
                                            <p:fltVal val="360"/>
                                          </p:val>
                                        </p:tav>
                                        <p:tav tm="100000">
                                          <p:val>
                                            <p:fltVal val="0"/>
                                          </p:val>
                                        </p:tav>
                                      </p:tavLst>
                                    </p:anim>
                                    <p:animEffect transition="in" filter="fade">
                                      <p:cBhvr>
                                        <p:cTn id="16" dur="1500"/>
                                        <p:tgtEl>
                                          <p:spTgt spid="10"/>
                                        </p:tgtEl>
                                      </p:cBhvr>
                                    </p:animEffect>
                                  </p:childTnLst>
                                </p:cTn>
                              </p:par>
                              <p:par>
                                <p:cTn id="17" presetID="49" presetClass="entr" presetSubtype="0" decel="100000" fill="hold" grpId="0" nodeType="withEffect">
                                  <p:stCondLst>
                                    <p:cond delay="250"/>
                                  </p:stCondLst>
                                  <p:childTnLst>
                                    <p:set>
                                      <p:cBhvr>
                                        <p:cTn id="18" dur="1" fill="hold">
                                          <p:stCondLst>
                                            <p:cond delay="0"/>
                                          </p:stCondLst>
                                        </p:cTn>
                                        <p:tgtEl>
                                          <p:spTgt spid="12"/>
                                        </p:tgtEl>
                                        <p:attrNameLst>
                                          <p:attrName>style.visibility</p:attrName>
                                        </p:attrNameLst>
                                      </p:cBhvr>
                                      <p:to>
                                        <p:strVal val="visible"/>
                                      </p:to>
                                    </p:set>
                                    <p:anim calcmode="lin" valueType="num">
                                      <p:cBhvr>
                                        <p:cTn id="19" dur="1500" fill="hold"/>
                                        <p:tgtEl>
                                          <p:spTgt spid="12"/>
                                        </p:tgtEl>
                                        <p:attrNameLst>
                                          <p:attrName>ppt_w</p:attrName>
                                        </p:attrNameLst>
                                      </p:cBhvr>
                                      <p:tavLst>
                                        <p:tav tm="0">
                                          <p:val>
                                            <p:fltVal val="0"/>
                                          </p:val>
                                        </p:tav>
                                        <p:tav tm="100000">
                                          <p:val>
                                            <p:strVal val="#ppt_w"/>
                                          </p:val>
                                        </p:tav>
                                      </p:tavLst>
                                    </p:anim>
                                    <p:anim calcmode="lin" valueType="num">
                                      <p:cBhvr>
                                        <p:cTn id="20" dur="1500" fill="hold"/>
                                        <p:tgtEl>
                                          <p:spTgt spid="12"/>
                                        </p:tgtEl>
                                        <p:attrNameLst>
                                          <p:attrName>ppt_h</p:attrName>
                                        </p:attrNameLst>
                                      </p:cBhvr>
                                      <p:tavLst>
                                        <p:tav tm="0">
                                          <p:val>
                                            <p:fltVal val="0"/>
                                          </p:val>
                                        </p:tav>
                                        <p:tav tm="100000">
                                          <p:val>
                                            <p:strVal val="#ppt_h"/>
                                          </p:val>
                                        </p:tav>
                                      </p:tavLst>
                                    </p:anim>
                                    <p:anim calcmode="lin" valueType="num">
                                      <p:cBhvr>
                                        <p:cTn id="21" dur="1500" fill="hold"/>
                                        <p:tgtEl>
                                          <p:spTgt spid="12"/>
                                        </p:tgtEl>
                                        <p:attrNameLst>
                                          <p:attrName>style.rotation</p:attrName>
                                        </p:attrNameLst>
                                      </p:cBhvr>
                                      <p:tavLst>
                                        <p:tav tm="0">
                                          <p:val>
                                            <p:fltVal val="360"/>
                                          </p:val>
                                        </p:tav>
                                        <p:tav tm="100000">
                                          <p:val>
                                            <p:fltVal val="0"/>
                                          </p:val>
                                        </p:tav>
                                      </p:tavLst>
                                    </p:anim>
                                    <p:animEffect transition="in" filter="fade">
                                      <p:cBhvr>
                                        <p:cTn id="22" dur="1500"/>
                                        <p:tgtEl>
                                          <p:spTgt spid="12"/>
                                        </p:tgtEl>
                                      </p:cBhvr>
                                    </p:animEffect>
                                  </p:childTnLst>
                                </p:cTn>
                              </p:par>
                            </p:childTnLst>
                          </p:cTn>
                        </p:par>
                        <p:par>
                          <p:cTn id="23" fill="hold">
                            <p:stCondLst>
                              <p:cond delay="2000"/>
                            </p:stCondLst>
                            <p:childTnLst>
                              <p:par>
                                <p:cTn id="24" presetID="50" presetClass="entr" presetSubtype="0" decel="100000"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p:cTn id="26" dur="1000" fill="hold"/>
                                        <p:tgtEl>
                                          <p:spTgt spid="16"/>
                                        </p:tgtEl>
                                        <p:attrNameLst>
                                          <p:attrName>ppt_w</p:attrName>
                                        </p:attrNameLst>
                                      </p:cBhvr>
                                      <p:tavLst>
                                        <p:tav tm="0">
                                          <p:val>
                                            <p:strVal val="#ppt_w+.3"/>
                                          </p:val>
                                        </p:tav>
                                        <p:tav tm="100000">
                                          <p:val>
                                            <p:strVal val="#ppt_w"/>
                                          </p:val>
                                        </p:tav>
                                      </p:tavLst>
                                    </p:anim>
                                    <p:anim calcmode="lin" valueType="num">
                                      <p:cBhvr>
                                        <p:cTn id="27" dur="1000" fill="hold"/>
                                        <p:tgtEl>
                                          <p:spTgt spid="16"/>
                                        </p:tgtEl>
                                        <p:attrNameLst>
                                          <p:attrName>ppt_h</p:attrName>
                                        </p:attrNameLst>
                                      </p:cBhvr>
                                      <p:tavLst>
                                        <p:tav tm="0">
                                          <p:val>
                                            <p:strVal val="#ppt_h"/>
                                          </p:val>
                                        </p:tav>
                                        <p:tav tm="100000">
                                          <p:val>
                                            <p:strVal val="#ppt_h"/>
                                          </p:val>
                                        </p:tav>
                                      </p:tavLst>
                                    </p:anim>
                                    <p:animEffect transition="in" filter="fade">
                                      <p:cBhvr>
                                        <p:cTn id="28" dur="1000"/>
                                        <p:tgtEl>
                                          <p:spTgt spid="16"/>
                                        </p:tgtEl>
                                      </p:cBhvr>
                                    </p:animEffect>
                                  </p:childTnLst>
                                </p:cTn>
                              </p:par>
                            </p:childTnLst>
                          </p:cTn>
                        </p:par>
                        <p:par>
                          <p:cTn id="29" fill="hold">
                            <p:stCondLst>
                              <p:cond delay="30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13"/>
          <p:cNvSpPr>
            <a:spLocks/>
          </p:cNvSpPr>
          <p:nvPr/>
        </p:nvSpPr>
        <p:spPr bwMode="auto">
          <a:xfrm>
            <a:off x="3626821" y="684521"/>
            <a:ext cx="2291814" cy="2408822"/>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gradFill>
            <a:gsLst>
              <a:gs pos="23000">
                <a:srgbClr val="1C98AF"/>
              </a:gs>
              <a:gs pos="79000">
                <a:srgbClr val="875DA2">
                  <a:alpha val="67000"/>
                </a:srgbClr>
              </a:gs>
            </a:gsLst>
            <a:lin ang="10800000" scaled="0"/>
          </a:gradFill>
          <a:ln>
            <a:noFill/>
          </a:ln>
        </p:spPr>
        <p:txBody>
          <a:bodyPr vert="horz" wrap="square" lIns="91440" tIns="45720" rIns="91440" bIns="45720" numCol="1" anchor="t" anchorCtr="0" compatLnSpc="1">
            <a:prstTxWarp prst="textNoShape">
              <a:avLst/>
            </a:prstTxWarp>
          </a:bodyPr>
          <a:lstStyle/>
          <a:p>
            <a:endParaRPr lang="zh-CN" altLang="en-US">
              <a:latin typeface="方正细谭黑简体" panose="02000000000000000000" pitchFamily="2" charset="-122"/>
              <a:ea typeface="方正细谭黑简体" panose="02000000000000000000" pitchFamily="2" charset="-122"/>
              <a:cs typeface="+mn-ea"/>
              <a:sym typeface="+mn-lt"/>
            </a:endParaRPr>
          </a:p>
        </p:txBody>
      </p:sp>
      <p:sp>
        <p:nvSpPr>
          <p:cNvPr id="6" name="Freeform 5"/>
          <p:cNvSpPr>
            <a:spLocks/>
          </p:cNvSpPr>
          <p:nvPr/>
        </p:nvSpPr>
        <p:spPr bwMode="auto">
          <a:xfrm>
            <a:off x="3166542" y="867055"/>
            <a:ext cx="2930682" cy="2043754"/>
          </a:xfrm>
          <a:custGeom>
            <a:avLst/>
            <a:gdLst>
              <a:gd name="T0" fmla="*/ 72 w 1406"/>
              <a:gd name="T1" fmla="*/ 310 h 979"/>
              <a:gd name="T2" fmla="*/ 436 w 1406"/>
              <a:gd name="T3" fmla="*/ 875 h 979"/>
              <a:gd name="T4" fmla="*/ 1250 w 1406"/>
              <a:gd name="T5" fmla="*/ 712 h 979"/>
              <a:gd name="T6" fmla="*/ 642 w 1406"/>
              <a:gd name="T7" fmla="*/ 83 h 979"/>
              <a:gd name="T8" fmla="*/ 72 w 1406"/>
              <a:gd name="T9" fmla="*/ 310 h 979"/>
            </a:gdLst>
            <a:ahLst/>
            <a:cxnLst>
              <a:cxn ang="0">
                <a:pos x="T0" y="T1"/>
              </a:cxn>
              <a:cxn ang="0">
                <a:pos x="T2" y="T3"/>
              </a:cxn>
              <a:cxn ang="0">
                <a:pos x="T4" y="T5"/>
              </a:cxn>
              <a:cxn ang="0">
                <a:pos x="T6" y="T7"/>
              </a:cxn>
              <a:cxn ang="0">
                <a:pos x="T8" y="T9"/>
              </a:cxn>
            </a:cxnLst>
            <a:rect l="0" t="0" r="r" b="b"/>
            <a:pathLst>
              <a:path w="1406" h="979">
                <a:moveTo>
                  <a:pt x="72" y="310"/>
                </a:moveTo>
                <a:cubicBezTo>
                  <a:pt x="0" y="479"/>
                  <a:pt x="137" y="745"/>
                  <a:pt x="436" y="875"/>
                </a:cubicBezTo>
                <a:cubicBezTo>
                  <a:pt x="675" y="979"/>
                  <a:pt x="1156" y="861"/>
                  <a:pt x="1250" y="712"/>
                </a:cubicBezTo>
                <a:cubicBezTo>
                  <a:pt x="1406" y="461"/>
                  <a:pt x="898" y="139"/>
                  <a:pt x="642" y="83"/>
                </a:cubicBezTo>
                <a:cubicBezTo>
                  <a:pt x="272" y="0"/>
                  <a:pt x="117" y="206"/>
                  <a:pt x="72" y="310"/>
                </a:cubicBezTo>
                <a:close/>
              </a:path>
            </a:pathLst>
          </a:custGeom>
          <a:gradFill>
            <a:gsLst>
              <a:gs pos="23000">
                <a:srgbClr val="0BA1B2">
                  <a:alpha val="43000"/>
                </a:srgbClr>
              </a:gs>
              <a:gs pos="77000">
                <a:srgbClr val="7030A0">
                  <a:alpha val="55000"/>
                </a:srgbClr>
              </a:gs>
            </a:gsLst>
            <a:lin ang="7800000" scaled="0"/>
          </a:gradFill>
          <a:ln>
            <a:noFill/>
          </a:ln>
        </p:spPr>
        <p:txBody>
          <a:bodyPr vert="horz" wrap="square" lIns="91440" tIns="45720" rIns="91440" bIns="45720" numCol="1" anchor="t" anchorCtr="0" compatLnSpc="1">
            <a:prstTxWarp prst="textNoShape">
              <a:avLst/>
            </a:prstTxWarp>
          </a:bodyPr>
          <a:lstStyle/>
          <a:p>
            <a:endParaRPr lang="zh-CN" altLang="en-US">
              <a:latin typeface="方正细谭黑简体" panose="02000000000000000000" pitchFamily="2" charset="-122"/>
              <a:ea typeface="方正细谭黑简体" panose="02000000000000000000" pitchFamily="2" charset="-122"/>
              <a:cs typeface="+mn-ea"/>
              <a:sym typeface="+mn-lt"/>
            </a:endParaRPr>
          </a:p>
        </p:txBody>
      </p:sp>
      <p:sp>
        <p:nvSpPr>
          <p:cNvPr id="7" name="文本框 6"/>
          <p:cNvSpPr txBox="1"/>
          <p:nvPr/>
        </p:nvSpPr>
        <p:spPr>
          <a:xfrm>
            <a:off x="4171661" y="1478582"/>
            <a:ext cx="823944" cy="1015663"/>
          </a:xfrm>
          <a:prstGeom prst="rect">
            <a:avLst/>
          </a:prstGeom>
          <a:noFill/>
        </p:spPr>
        <p:txBody>
          <a:bodyPr wrap="none" lIns="0" tIns="0" rIns="0" bIns="0" rtlCol="0">
            <a:spAutoFit/>
          </a:bodyPr>
          <a:lstStyle/>
          <a:p>
            <a:r>
              <a:rPr lang="en-US" altLang="zh-CN" sz="6600" b="1" dirty="0">
                <a:solidFill>
                  <a:schemeClr val="bg1"/>
                </a:solidFill>
                <a:latin typeface="方正细谭黑简体" panose="02000000000000000000" pitchFamily="2" charset="-122"/>
                <a:ea typeface="方正细谭黑简体" panose="02000000000000000000" pitchFamily="2" charset="-122"/>
                <a:cs typeface="+mn-ea"/>
                <a:sym typeface="+mn-lt"/>
              </a:rPr>
              <a:t>01</a:t>
            </a:r>
            <a:endParaRPr lang="zh-CN" altLang="en-US" sz="6600" b="1" dirty="0">
              <a:solidFill>
                <a:schemeClr val="bg1"/>
              </a:solidFill>
              <a:latin typeface="方正细谭黑简体" panose="02000000000000000000" pitchFamily="2" charset="-122"/>
              <a:ea typeface="方正细谭黑简体" panose="02000000000000000000" pitchFamily="2" charset="-122"/>
              <a:cs typeface="+mn-ea"/>
              <a:sym typeface="+mn-lt"/>
            </a:endParaRPr>
          </a:p>
        </p:txBody>
      </p:sp>
      <p:sp>
        <p:nvSpPr>
          <p:cNvPr id="8" name="文本框 7"/>
          <p:cNvSpPr txBox="1"/>
          <p:nvPr/>
        </p:nvSpPr>
        <p:spPr>
          <a:xfrm>
            <a:off x="3184054" y="3003798"/>
            <a:ext cx="2954655" cy="646331"/>
          </a:xfrm>
          <a:prstGeom prst="rect">
            <a:avLst/>
          </a:prstGeom>
          <a:noFill/>
        </p:spPr>
        <p:txBody>
          <a:bodyPr wrap="none" rtlCol="0">
            <a:spAutoFit/>
          </a:bodyPr>
          <a:lstStyle/>
          <a:p>
            <a:r>
              <a:rPr lang="zh-CN" altLang="en-US" sz="3600" b="1" dirty="0">
                <a:solidFill>
                  <a:srgbClr val="895FAF"/>
                </a:solidFill>
                <a:latin typeface="方正细谭黑简体" panose="02000000000000000000" pitchFamily="2" charset="-122"/>
                <a:ea typeface="方正细谭黑简体" panose="02000000000000000000" pitchFamily="2" charset="-122"/>
                <a:cs typeface="+mn-ea"/>
                <a:sym typeface="+mn-lt"/>
              </a:rPr>
              <a:t>项目成果展示</a:t>
            </a:r>
          </a:p>
        </p:txBody>
      </p:sp>
      <p:sp>
        <p:nvSpPr>
          <p:cNvPr id="9" name="Shape 285"/>
          <p:cNvSpPr txBox="1"/>
          <p:nvPr/>
        </p:nvSpPr>
        <p:spPr>
          <a:xfrm>
            <a:off x="3203104" y="3579862"/>
            <a:ext cx="2908489" cy="931126"/>
          </a:xfrm>
          <a:prstGeom prst="rect">
            <a:avLst/>
          </a:prstGeom>
          <a:noFill/>
          <a:ln>
            <a:noFill/>
          </a:ln>
        </p:spPr>
        <p:txBody>
          <a:bodyPr lIns="68560" tIns="34275" rIns="68560" bIns="34275" anchor="t" anchorCtr="0">
            <a:noAutofit/>
          </a:bodyPr>
          <a:lstStyle/>
          <a:p>
            <a:pPr>
              <a:lnSpc>
                <a:spcPct val="130000"/>
              </a:lnSpc>
            </a:pPr>
            <a:endParaRPr lang="en-US" altLang="zh-CN" sz="1200" dirty="0">
              <a:solidFill>
                <a:srgbClr val="895FAF"/>
              </a:solidFill>
              <a:latin typeface="+mn-lt"/>
              <a:ea typeface="+mn-ea"/>
              <a:cs typeface="+mn-ea"/>
              <a:sym typeface="+mn-lt"/>
            </a:endParaRPr>
          </a:p>
        </p:txBody>
      </p:sp>
    </p:spTree>
    <p:extLst>
      <p:ext uri="{BB962C8B-B14F-4D97-AF65-F5344CB8AC3E}">
        <p14:creationId xmlns:p14="http://schemas.microsoft.com/office/powerpoint/2010/main" val="2237987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500" fill="hold"/>
                                        <p:tgtEl>
                                          <p:spTgt spid="5"/>
                                        </p:tgtEl>
                                        <p:attrNameLst>
                                          <p:attrName>ppt_w</p:attrName>
                                        </p:attrNameLst>
                                      </p:cBhvr>
                                      <p:tavLst>
                                        <p:tav tm="0">
                                          <p:val>
                                            <p:fltVal val="0"/>
                                          </p:val>
                                        </p:tav>
                                        <p:tav tm="100000">
                                          <p:val>
                                            <p:strVal val="#ppt_w"/>
                                          </p:val>
                                        </p:tav>
                                      </p:tavLst>
                                    </p:anim>
                                    <p:anim calcmode="lin" valueType="num">
                                      <p:cBhvr>
                                        <p:cTn id="8" dur="1500" fill="hold"/>
                                        <p:tgtEl>
                                          <p:spTgt spid="5"/>
                                        </p:tgtEl>
                                        <p:attrNameLst>
                                          <p:attrName>ppt_h</p:attrName>
                                        </p:attrNameLst>
                                      </p:cBhvr>
                                      <p:tavLst>
                                        <p:tav tm="0">
                                          <p:val>
                                            <p:fltVal val="0"/>
                                          </p:val>
                                        </p:tav>
                                        <p:tav tm="100000">
                                          <p:val>
                                            <p:strVal val="#ppt_h"/>
                                          </p:val>
                                        </p:tav>
                                      </p:tavLst>
                                    </p:anim>
                                    <p:anim calcmode="lin" valueType="num">
                                      <p:cBhvr>
                                        <p:cTn id="9" dur="1500" fill="hold"/>
                                        <p:tgtEl>
                                          <p:spTgt spid="5"/>
                                        </p:tgtEl>
                                        <p:attrNameLst>
                                          <p:attrName>style.rotation</p:attrName>
                                        </p:attrNameLst>
                                      </p:cBhvr>
                                      <p:tavLst>
                                        <p:tav tm="0">
                                          <p:val>
                                            <p:fltVal val="360"/>
                                          </p:val>
                                        </p:tav>
                                        <p:tav tm="100000">
                                          <p:val>
                                            <p:fltVal val="0"/>
                                          </p:val>
                                        </p:tav>
                                      </p:tavLst>
                                    </p:anim>
                                    <p:animEffect transition="in" filter="fade">
                                      <p:cBhvr>
                                        <p:cTn id="10" dur="1500"/>
                                        <p:tgtEl>
                                          <p:spTgt spid="5"/>
                                        </p:tgtEl>
                                      </p:cBhvr>
                                    </p:animEffect>
                                  </p:childTnLst>
                                </p:cTn>
                              </p:par>
                              <p:par>
                                <p:cTn id="11" presetID="49" presetClass="entr" presetSubtype="0" decel="100000" fill="hold" grpId="0" nodeType="withEffect">
                                  <p:stCondLst>
                                    <p:cond delay="500"/>
                                  </p:stCondLst>
                                  <p:childTnLst>
                                    <p:set>
                                      <p:cBhvr>
                                        <p:cTn id="12" dur="1" fill="hold">
                                          <p:stCondLst>
                                            <p:cond delay="0"/>
                                          </p:stCondLst>
                                        </p:cTn>
                                        <p:tgtEl>
                                          <p:spTgt spid="6"/>
                                        </p:tgtEl>
                                        <p:attrNameLst>
                                          <p:attrName>style.visibility</p:attrName>
                                        </p:attrNameLst>
                                      </p:cBhvr>
                                      <p:to>
                                        <p:strVal val="visible"/>
                                      </p:to>
                                    </p:set>
                                    <p:anim calcmode="lin" valueType="num">
                                      <p:cBhvr>
                                        <p:cTn id="13" dur="1500" fill="hold"/>
                                        <p:tgtEl>
                                          <p:spTgt spid="6"/>
                                        </p:tgtEl>
                                        <p:attrNameLst>
                                          <p:attrName>ppt_w</p:attrName>
                                        </p:attrNameLst>
                                      </p:cBhvr>
                                      <p:tavLst>
                                        <p:tav tm="0">
                                          <p:val>
                                            <p:fltVal val="0"/>
                                          </p:val>
                                        </p:tav>
                                        <p:tav tm="100000">
                                          <p:val>
                                            <p:strVal val="#ppt_w"/>
                                          </p:val>
                                        </p:tav>
                                      </p:tavLst>
                                    </p:anim>
                                    <p:anim calcmode="lin" valueType="num">
                                      <p:cBhvr>
                                        <p:cTn id="14" dur="1500" fill="hold"/>
                                        <p:tgtEl>
                                          <p:spTgt spid="6"/>
                                        </p:tgtEl>
                                        <p:attrNameLst>
                                          <p:attrName>ppt_h</p:attrName>
                                        </p:attrNameLst>
                                      </p:cBhvr>
                                      <p:tavLst>
                                        <p:tav tm="0">
                                          <p:val>
                                            <p:fltVal val="0"/>
                                          </p:val>
                                        </p:tav>
                                        <p:tav tm="100000">
                                          <p:val>
                                            <p:strVal val="#ppt_h"/>
                                          </p:val>
                                        </p:tav>
                                      </p:tavLst>
                                    </p:anim>
                                    <p:anim calcmode="lin" valueType="num">
                                      <p:cBhvr>
                                        <p:cTn id="15" dur="1500" fill="hold"/>
                                        <p:tgtEl>
                                          <p:spTgt spid="6"/>
                                        </p:tgtEl>
                                        <p:attrNameLst>
                                          <p:attrName>style.rotation</p:attrName>
                                        </p:attrNameLst>
                                      </p:cBhvr>
                                      <p:tavLst>
                                        <p:tav tm="0">
                                          <p:val>
                                            <p:fltVal val="360"/>
                                          </p:val>
                                        </p:tav>
                                        <p:tav tm="100000">
                                          <p:val>
                                            <p:fltVal val="0"/>
                                          </p:val>
                                        </p:tav>
                                      </p:tavLst>
                                    </p:anim>
                                    <p:animEffect transition="in" filter="fade">
                                      <p:cBhvr>
                                        <p:cTn id="16" dur="1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par>
                          <p:cTn id="28" fill="hold">
                            <p:stCondLst>
                              <p:cond delay="1000"/>
                            </p:stCondLst>
                            <p:childTnLst>
                              <p:par>
                                <p:cTn id="29" presetID="53" presetClass="entr" presetSubtype="16" fill="hold" grpId="0" nodeType="afterEffect" nodePh="1">
                                  <p:stCondLst>
                                    <p:cond delay="0"/>
                                  </p:stCondLst>
                                  <p:endCondLst>
                                    <p:cond evt="begin" delay="0">
                                      <p:tn val="29"/>
                                    </p:cond>
                                  </p:endCondLst>
                                  <p:iterate type="lt">
                                    <p:tmPct val="5000"/>
                                  </p:iterate>
                                  <p:childTnLst>
                                    <p:set>
                                      <p:cBhvr>
                                        <p:cTn id="30" dur="1" fill="hold">
                                          <p:stCondLst>
                                            <p:cond delay="0"/>
                                          </p:stCondLst>
                                        </p:cTn>
                                        <p:tgtEl>
                                          <p:spTgt spid="9"/>
                                        </p:tgtEl>
                                        <p:attrNameLst>
                                          <p:attrName>style.visibility</p:attrName>
                                        </p:attrNameLst>
                                      </p:cBhvr>
                                      <p:to>
                                        <p:strVal val="visible"/>
                                      </p:to>
                                    </p:set>
                                    <p:anim calcmode="lin" valueType="num">
                                      <p:cBhvr>
                                        <p:cTn id="31" dur="500" fill="hold"/>
                                        <p:tgtEl>
                                          <p:spTgt spid="9"/>
                                        </p:tgtEl>
                                        <p:attrNameLst>
                                          <p:attrName>ppt_w</p:attrName>
                                        </p:attrNameLst>
                                      </p:cBhvr>
                                      <p:tavLst>
                                        <p:tav tm="0">
                                          <p:val>
                                            <p:fltVal val="0"/>
                                          </p:val>
                                        </p:tav>
                                        <p:tav tm="100000">
                                          <p:val>
                                            <p:strVal val="#ppt_w"/>
                                          </p:val>
                                        </p:tav>
                                      </p:tavLst>
                                    </p:anim>
                                    <p:anim calcmode="lin" valueType="num">
                                      <p:cBhvr>
                                        <p:cTn id="32" dur="500" fill="hold"/>
                                        <p:tgtEl>
                                          <p:spTgt spid="9"/>
                                        </p:tgtEl>
                                        <p:attrNameLst>
                                          <p:attrName>ppt_h</p:attrName>
                                        </p:attrNameLst>
                                      </p:cBhvr>
                                      <p:tavLst>
                                        <p:tav tm="0">
                                          <p:val>
                                            <p:fltVal val="0"/>
                                          </p:val>
                                        </p:tav>
                                        <p:tav tm="100000">
                                          <p:val>
                                            <p:strVal val="#ppt_h"/>
                                          </p:val>
                                        </p:tav>
                                      </p:tavLst>
                                    </p:anim>
                                    <p:animEffect transition="in" filter="fade">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71ff48f131b34b01b7f87ac6ab9de9bc">
            <a:hlinkClick r:id="" action="ppaction://media"/>
            <a:extLst>
              <a:ext uri="{FF2B5EF4-FFF2-40B4-BE49-F238E27FC236}">
                <a16:creationId xmlns:a16="http://schemas.microsoft.com/office/drawing/2014/main" id="{9522E57E-A318-4EF4-8FAB-9C9533FF402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51470"/>
            <a:ext cx="9144000" cy="4968205"/>
          </a:xfrm>
          <a:prstGeom prst="rect">
            <a:avLst/>
          </a:prstGeom>
        </p:spPr>
      </p:pic>
    </p:spTree>
    <p:extLst>
      <p:ext uri="{BB962C8B-B14F-4D97-AF65-F5344CB8AC3E}">
        <p14:creationId xmlns:p14="http://schemas.microsoft.com/office/powerpoint/2010/main" val="2369483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7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53B4257F-EF05-4872-9A40-994875DD5169}"/>
              </a:ext>
            </a:extLst>
          </p:cNvPr>
          <p:cNvCxnSpPr>
            <a:cxnSpLocks/>
          </p:cNvCxnSpPr>
          <p:nvPr/>
        </p:nvCxnSpPr>
        <p:spPr>
          <a:xfrm flipV="1">
            <a:off x="5906405" y="0"/>
            <a:ext cx="0" cy="2351363"/>
          </a:xfrm>
          <a:prstGeom prst="line">
            <a:avLst/>
          </a:prstGeom>
          <a:ln w="38100" cap="rnd">
            <a:solidFill>
              <a:srgbClr val="3C86AB"/>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6" name="íšlíḍè">
            <a:extLst>
              <a:ext uri="{FF2B5EF4-FFF2-40B4-BE49-F238E27FC236}">
                <a16:creationId xmlns:a16="http://schemas.microsoft.com/office/drawing/2014/main" id="{32BBC425-1B0E-4B34-972A-527B51AEF942}"/>
              </a:ext>
            </a:extLst>
          </p:cNvPr>
          <p:cNvGrpSpPr/>
          <p:nvPr/>
        </p:nvGrpSpPr>
        <p:grpSpPr>
          <a:xfrm>
            <a:off x="5115711" y="3435843"/>
            <a:ext cx="1832554" cy="1296147"/>
            <a:chOff x="5850374" y="3351521"/>
            <a:chExt cx="2443405" cy="1728199"/>
          </a:xfrm>
        </p:grpSpPr>
        <p:sp>
          <p:nvSpPr>
            <p:cNvPr id="28" name="îṡļîḑé">
              <a:extLst>
                <a:ext uri="{FF2B5EF4-FFF2-40B4-BE49-F238E27FC236}">
                  <a16:creationId xmlns:a16="http://schemas.microsoft.com/office/drawing/2014/main" id="{DE75572E-3D08-4C15-A928-D793904E1DF3}"/>
                </a:ext>
              </a:extLst>
            </p:cNvPr>
            <p:cNvSpPr/>
            <p:nvPr/>
          </p:nvSpPr>
          <p:spPr bwMode="auto">
            <a:xfrm>
              <a:off x="5850374" y="3639555"/>
              <a:ext cx="2443405" cy="1440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fontScale="92500"/>
            </a:bodyPr>
            <a:lstStyle/>
            <a:p>
              <a:pPr>
                <a:lnSpc>
                  <a:spcPct val="120000"/>
                </a:lnSpc>
              </a:pPr>
              <a:r>
                <a:rPr lang="en-US" altLang="zh-CN" sz="1000" dirty="0">
                  <a:latin typeface="+mn-lt"/>
                  <a:ea typeface="+mn-ea"/>
                  <a:cs typeface="+mn-ea"/>
                  <a:sym typeface="+mn-lt"/>
                </a:rPr>
                <a:t>-</a:t>
              </a:r>
              <a:r>
                <a:rPr lang="zh-CN" altLang="en-US" sz="1000" dirty="0">
                  <a:latin typeface="+mn-lt"/>
                  <a:ea typeface="+mn-ea"/>
                  <a:cs typeface="+mn-ea"/>
                  <a:sym typeface="+mn-lt"/>
                </a:rPr>
                <a:t>数据库设计：</a:t>
              </a:r>
              <a:endParaRPr lang="en-US" altLang="zh-CN" sz="1000" dirty="0">
                <a:latin typeface="+mn-lt"/>
                <a:ea typeface="+mn-ea"/>
                <a:cs typeface="+mn-ea"/>
                <a:sym typeface="+mn-lt"/>
              </a:endParaRPr>
            </a:p>
            <a:p>
              <a:pPr>
                <a:lnSpc>
                  <a:spcPct val="120000"/>
                </a:lnSpc>
              </a:pPr>
              <a:r>
                <a:rPr lang="zh-CN" altLang="en-US" sz="1000" dirty="0">
                  <a:latin typeface="+mn-lt"/>
                  <a:ea typeface="+mn-ea"/>
                  <a:cs typeface="+mn-ea"/>
                  <a:sym typeface="+mn-lt"/>
                </a:rPr>
                <a:t>数据表字段冗余程度低，</a:t>
              </a:r>
              <a:endParaRPr lang="en-US" altLang="zh-CN" sz="1000" dirty="0">
                <a:latin typeface="+mn-lt"/>
                <a:ea typeface="+mn-ea"/>
                <a:cs typeface="+mn-ea"/>
                <a:sym typeface="+mn-lt"/>
              </a:endParaRPr>
            </a:p>
            <a:p>
              <a:pPr>
                <a:lnSpc>
                  <a:spcPct val="120000"/>
                </a:lnSpc>
              </a:pPr>
              <a:r>
                <a:rPr lang="zh-CN" altLang="en-US" sz="1000" dirty="0">
                  <a:latin typeface="+mn-lt"/>
                  <a:ea typeface="+mn-ea"/>
                  <a:cs typeface="+mn-ea"/>
                  <a:sym typeface="+mn-lt"/>
                </a:rPr>
                <a:t>数据定义方式清晰明确</a:t>
              </a:r>
              <a:endParaRPr lang="en-US" altLang="zh-CN" sz="1000" dirty="0">
                <a:latin typeface="+mn-lt"/>
                <a:ea typeface="+mn-ea"/>
                <a:cs typeface="+mn-ea"/>
                <a:sym typeface="+mn-lt"/>
              </a:endParaRPr>
            </a:p>
            <a:p>
              <a:pPr>
                <a:lnSpc>
                  <a:spcPct val="120000"/>
                </a:lnSpc>
              </a:pPr>
              <a:r>
                <a:rPr lang="en-US" altLang="zh-CN" sz="1000" dirty="0">
                  <a:latin typeface="+mn-lt"/>
                  <a:ea typeface="+mn-ea"/>
                  <a:cs typeface="+mn-ea"/>
                  <a:sym typeface="+mn-lt"/>
                </a:rPr>
                <a:t>-</a:t>
              </a:r>
              <a:r>
                <a:rPr lang="zh-CN" altLang="en-US" sz="1000" dirty="0">
                  <a:latin typeface="+mn-lt"/>
                  <a:ea typeface="+mn-ea"/>
                  <a:cs typeface="+mn-ea"/>
                  <a:sym typeface="+mn-lt"/>
                </a:rPr>
                <a:t>网页前端设计</a:t>
              </a:r>
              <a:r>
                <a:rPr lang="en-US" altLang="zh-CN" sz="1000" dirty="0">
                  <a:latin typeface="+mn-lt"/>
                  <a:ea typeface="+mn-ea"/>
                  <a:cs typeface="+mn-ea"/>
                  <a:sym typeface="+mn-lt"/>
                </a:rPr>
                <a:t>:</a:t>
              </a:r>
            </a:p>
            <a:p>
              <a:pPr>
                <a:lnSpc>
                  <a:spcPct val="120000"/>
                </a:lnSpc>
              </a:pPr>
              <a:r>
                <a:rPr lang="zh-CN" altLang="en-US" sz="1000" dirty="0">
                  <a:latin typeface="+mn-lt"/>
                  <a:ea typeface="+mn-ea"/>
                  <a:cs typeface="+mn-ea"/>
                  <a:sym typeface="+mn-lt"/>
                </a:rPr>
                <a:t>页面简洁，风格统一，重点突出，操作简便</a:t>
              </a:r>
              <a:endParaRPr lang="en-US" altLang="zh-CN" sz="1000" dirty="0">
                <a:latin typeface="+mn-lt"/>
                <a:ea typeface="+mn-ea"/>
                <a:cs typeface="+mn-ea"/>
                <a:sym typeface="+mn-lt"/>
              </a:endParaRPr>
            </a:p>
          </p:txBody>
        </p:sp>
        <p:sp>
          <p:nvSpPr>
            <p:cNvPr id="29" name="iŝļiḍè">
              <a:extLst>
                <a:ext uri="{FF2B5EF4-FFF2-40B4-BE49-F238E27FC236}">
                  <a16:creationId xmlns:a16="http://schemas.microsoft.com/office/drawing/2014/main" id="{C57A7B47-40AE-49F7-A779-6C7C675A1B33}"/>
                </a:ext>
              </a:extLst>
            </p:cNvPr>
            <p:cNvSpPr txBox="1"/>
            <p:nvPr/>
          </p:nvSpPr>
          <p:spPr bwMode="auto">
            <a:xfrm>
              <a:off x="5850374" y="3351521"/>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fontScale="92500" lnSpcReduction="20000"/>
            </a:bodyPr>
            <a:lstStyle/>
            <a:p>
              <a:pPr algn="ctr"/>
              <a:r>
                <a:rPr lang="zh-CN" altLang="en-US" b="1" dirty="0">
                  <a:solidFill>
                    <a:schemeClr val="accent1"/>
                  </a:solidFill>
                  <a:latin typeface="+mn-lt"/>
                  <a:ea typeface="+mn-ea"/>
                  <a:cs typeface="+mn-ea"/>
                  <a:sym typeface="+mn-lt"/>
                </a:rPr>
                <a:t>优势</a:t>
              </a:r>
              <a:endParaRPr lang="en-US" altLang="zh-CN" b="1" dirty="0">
                <a:solidFill>
                  <a:schemeClr val="accent1"/>
                </a:solidFill>
                <a:latin typeface="+mn-lt"/>
                <a:ea typeface="+mn-ea"/>
                <a:cs typeface="+mn-ea"/>
                <a:sym typeface="+mn-lt"/>
              </a:endParaRPr>
            </a:p>
          </p:txBody>
        </p:sp>
      </p:grpSp>
      <p:cxnSp>
        <p:nvCxnSpPr>
          <p:cNvPr id="18" name="直接连接符 17">
            <a:extLst>
              <a:ext uri="{FF2B5EF4-FFF2-40B4-BE49-F238E27FC236}">
                <a16:creationId xmlns:a16="http://schemas.microsoft.com/office/drawing/2014/main" id="{8080C764-7F47-433B-9FC1-84A99B5FAE7A}"/>
              </a:ext>
            </a:extLst>
          </p:cNvPr>
          <p:cNvCxnSpPr>
            <a:cxnSpLocks/>
            <a:stCxn id="21" idx="3"/>
          </p:cNvCxnSpPr>
          <p:nvPr/>
        </p:nvCxnSpPr>
        <p:spPr>
          <a:xfrm flipV="1">
            <a:off x="7797899" y="0"/>
            <a:ext cx="0" cy="1460871"/>
          </a:xfrm>
          <a:prstGeom prst="line">
            <a:avLst/>
          </a:prstGeom>
          <a:ln w="38100" cap="rnd">
            <a:solidFill>
              <a:schemeClr val="accent1"/>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9" name="îṩľïḓè">
            <a:extLst>
              <a:ext uri="{FF2B5EF4-FFF2-40B4-BE49-F238E27FC236}">
                <a16:creationId xmlns:a16="http://schemas.microsoft.com/office/drawing/2014/main" id="{2348DE8B-977A-4ADC-9C27-4E020EE5D154}"/>
              </a:ext>
            </a:extLst>
          </p:cNvPr>
          <p:cNvSpPr/>
          <p:nvPr/>
        </p:nvSpPr>
        <p:spPr bwMode="auto">
          <a:xfrm>
            <a:off x="7529124" y="1721255"/>
            <a:ext cx="537204" cy="366578"/>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41754 w 607639"/>
              <a:gd name="connsiteY14" fmla="*/ 232583 h 414642"/>
              <a:gd name="connsiteX15" fmla="*/ 161961 w 607639"/>
              <a:gd name="connsiteY15" fmla="*/ 232583 h 414642"/>
              <a:gd name="connsiteX16" fmla="*/ 172110 w 607639"/>
              <a:gd name="connsiteY16" fmla="*/ 242719 h 414642"/>
              <a:gd name="connsiteX17" fmla="*/ 161961 w 607639"/>
              <a:gd name="connsiteY17" fmla="*/ 252765 h 414642"/>
              <a:gd name="connsiteX18" fmla="*/ 141754 w 607639"/>
              <a:gd name="connsiteY18" fmla="*/ 252765 h 414642"/>
              <a:gd name="connsiteX19" fmla="*/ 131605 w 607639"/>
              <a:gd name="connsiteY19" fmla="*/ 242719 h 414642"/>
              <a:gd name="connsiteX20" fmla="*/ 141754 w 607639"/>
              <a:gd name="connsiteY20" fmla="*/ 232583 h 414642"/>
              <a:gd name="connsiteX21" fmla="*/ 141758 w 607639"/>
              <a:gd name="connsiteY21" fmla="*/ 192149 h 414642"/>
              <a:gd name="connsiteX22" fmla="*/ 182279 w 607639"/>
              <a:gd name="connsiteY22" fmla="*/ 192149 h 414642"/>
              <a:gd name="connsiteX23" fmla="*/ 192432 w 607639"/>
              <a:gd name="connsiteY23" fmla="*/ 202196 h 414642"/>
              <a:gd name="connsiteX24" fmla="*/ 182279 w 607639"/>
              <a:gd name="connsiteY24" fmla="*/ 212331 h 414642"/>
              <a:gd name="connsiteX25" fmla="*/ 141758 w 607639"/>
              <a:gd name="connsiteY25" fmla="*/ 212331 h 414642"/>
              <a:gd name="connsiteX26" fmla="*/ 131605 w 607639"/>
              <a:gd name="connsiteY26" fmla="*/ 202196 h 414642"/>
              <a:gd name="connsiteX27" fmla="*/ 141758 w 607639"/>
              <a:gd name="connsiteY27" fmla="*/ 192149 h 414642"/>
              <a:gd name="connsiteX28" fmla="*/ 141754 w 607639"/>
              <a:gd name="connsiteY28" fmla="*/ 151716 h 414642"/>
              <a:gd name="connsiteX29" fmla="*/ 161961 w 607639"/>
              <a:gd name="connsiteY29" fmla="*/ 151716 h 414642"/>
              <a:gd name="connsiteX30" fmla="*/ 172110 w 607639"/>
              <a:gd name="connsiteY30" fmla="*/ 161763 h 414642"/>
              <a:gd name="connsiteX31" fmla="*/ 161961 w 607639"/>
              <a:gd name="connsiteY31" fmla="*/ 171898 h 414642"/>
              <a:gd name="connsiteX32" fmla="*/ 141754 w 607639"/>
              <a:gd name="connsiteY32" fmla="*/ 171898 h 414642"/>
              <a:gd name="connsiteX33" fmla="*/ 131605 w 607639"/>
              <a:gd name="connsiteY33" fmla="*/ 161763 h 414642"/>
              <a:gd name="connsiteX34" fmla="*/ 141754 w 607639"/>
              <a:gd name="connsiteY34" fmla="*/ 151716 h 414642"/>
              <a:gd name="connsiteX35" fmla="*/ 141758 w 607639"/>
              <a:gd name="connsiteY35" fmla="*/ 111211 h 414642"/>
              <a:gd name="connsiteX36" fmla="*/ 182279 w 607639"/>
              <a:gd name="connsiteY36" fmla="*/ 111211 h 414642"/>
              <a:gd name="connsiteX37" fmla="*/ 192432 w 607639"/>
              <a:gd name="connsiteY37" fmla="*/ 121337 h 414642"/>
              <a:gd name="connsiteX38" fmla="*/ 182279 w 607639"/>
              <a:gd name="connsiteY38" fmla="*/ 131463 h 414642"/>
              <a:gd name="connsiteX39" fmla="*/ 141758 w 607639"/>
              <a:gd name="connsiteY39" fmla="*/ 131463 h 414642"/>
              <a:gd name="connsiteX40" fmla="*/ 131605 w 607639"/>
              <a:gd name="connsiteY40" fmla="*/ 121337 h 414642"/>
              <a:gd name="connsiteX41" fmla="*/ 141758 w 607639"/>
              <a:gd name="connsiteY41" fmla="*/ 111211 h 414642"/>
              <a:gd name="connsiteX42" fmla="*/ 425367 w 607639"/>
              <a:gd name="connsiteY42" fmla="*/ 101191 h 414642"/>
              <a:gd name="connsiteX43" fmla="*/ 496228 w 607639"/>
              <a:gd name="connsiteY43" fmla="*/ 101191 h 414642"/>
              <a:gd name="connsiteX44" fmla="*/ 506377 w 607639"/>
              <a:gd name="connsiteY44" fmla="*/ 111231 h 414642"/>
              <a:gd name="connsiteX45" fmla="*/ 506377 w 607639"/>
              <a:gd name="connsiteY45" fmla="*/ 182042 h 414642"/>
              <a:gd name="connsiteX46" fmla="*/ 496228 w 607639"/>
              <a:gd name="connsiteY46" fmla="*/ 192171 h 414642"/>
              <a:gd name="connsiteX47" fmla="*/ 486080 w 607639"/>
              <a:gd name="connsiteY47" fmla="*/ 182042 h 414642"/>
              <a:gd name="connsiteX48" fmla="*/ 486080 w 607639"/>
              <a:gd name="connsiteY48" fmla="*/ 135575 h 414642"/>
              <a:gd name="connsiteX49" fmla="*/ 402043 w 607639"/>
              <a:gd name="connsiteY49" fmla="*/ 219447 h 414642"/>
              <a:gd name="connsiteX50" fmla="*/ 394921 w 607639"/>
              <a:gd name="connsiteY50" fmla="*/ 222468 h 414642"/>
              <a:gd name="connsiteX51" fmla="*/ 387889 w 607639"/>
              <a:gd name="connsiteY51" fmla="*/ 219447 h 414642"/>
              <a:gd name="connsiteX52" fmla="*/ 344268 w 607639"/>
              <a:gd name="connsiteY52" fmla="*/ 176001 h 414642"/>
              <a:gd name="connsiteX53" fmla="*/ 270380 w 607639"/>
              <a:gd name="connsiteY53" fmla="*/ 249744 h 414642"/>
              <a:gd name="connsiteX54" fmla="*/ 263258 w 607639"/>
              <a:gd name="connsiteY54" fmla="*/ 252765 h 414642"/>
              <a:gd name="connsiteX55" fmla="*/ 256225 w 607639"/>
              <a:gd name="connsiteY55" fmla="*/ 249744 h 414642"/>
              <a:gd name="connsiteX56" fmla="*/ 256225 w 607639"/>
              <a:gd name="connsiteY56" fmla="*/ 235617 h 414642"/>
              <a:gd name="connsiteX57" fmla="*/ 337235 w 607639"/>
              <a:gd name="connsiteY57" fmla="*/ 154766 h 414642"/>
              <a:gd name="connsiteX58" fmla="*/ 338837 w 607639"/>
              <a:gd name="connsiteY58" fmla="*/ 153433 h 414642"/>
              <a:gd name="connsiteX59" fmla="*/ 340618 w 607639"/>
              <a:gd name="connsiteY59" fmla="*/ 152456 h 414642"/>
              <a:gd name="connsiteX60" fmla="*/ 341508 w 607639"/>
              <a:gd name="connsiteY60" fmla="*/ 152101 h 414642"/>
              <a:gd name="connsiteX61" fmla="*/ 343378 w 607639"/>
              <a:gd name="connsiteY61" fmla="*/ 151745 h 414642"/>
              <a:gd name="connsiteX62" fmla="*/ 344268 w 607639"/>
              <a:gd name="connsiteY62" fmla="*/ 151745 h 414642"/>
              <a:gd name="connsiteX63" fmla="*/ 346226 w 607639"/>
              <a:gd name="connsiteY63" fmla="*/ 151923 h 414642"/>
              <a:gd name="connsiteX64" fmla="*/ 351390 w 607639"/>
              <a:gd name="connsiteY64" fmla="*/ 154766 h 414642"/>
              <a:gd name="connsiteX65" fmla="*/ 394921 w 607639"/>
              <a:gd name="connsiteY65" fmla="*/ 198213 h 414642"/>
              <a:gd name="connsiteX66" fmla="*/ 471925 w 607639"/>
              <a:gd name="connsiteY66" fmla="*/ 121359 h 414642"/>
              <a:gd name="connsiteX67" fmla="*/ 425367 w 607639"/>
              <a:gd name="connsiteY67" fmla="*/ 121359 h 414642"/>
              <a:gd name="connsiteX68" fmla="*/ 415218 w 607639"/>
              <a:gd name="connsiteY68" fmla="*/ 111231 h 414642"/>
              <a:gd name="connsiteX69" fmla="*/ 425367 w 607639"/>
              <a:gd name="connsiteY69" fmla="*/ 101191 h 414642"/>
              <a:gd name="connsiteX70" fmla="*/ 101297 w 607639"/>
              <a:gd name="connsiteY70" fmla="*/ 91029 h 414642"/>
              <a:gd name="connsiteX71" fmla="*/ 111423 w 607639"/>
              <a:gd name="connsiteY71" fmla="*/ 101159 h 414642"/>
              <a:gd name="connsiteX72" fmla="*/ 111423 w 607639"/>
              <a:gd name="connsiteY72" fmla="*/ 262887 h 414642"/>
              <a:gd name="connsiteX73" fmla="*/ 101297 w 607639"/>
              <a:gd name="connsiteY73" fmla="*/ 273017 h 414642"/>
              <a:gd name="connsiteX74" fmla="*/ 91171 w 607639"/>
              <a:gd name="connsiteY74" fmla="*/ 262887 h 414642"/>
              <a:gd name="connsiteX75" fmla="*/ 91171 w 607639"/>
              <a:gd name="connsiteY75" fmla="*/ 101159 h 414642"/>
              <a:gd name="connsiteX76" fmla="*/ 101297 w 607639"/>
              <a:gd name="connsiteY76" fmla="*/ 91029 h 414642"/>
              <a:gd name="connsiteX77" fmla="*/ 70848 w 607639"/>
              <a:gd name="connsiteY77" fmla="*/ 20177 h 414642"/>
              <a:gd name="connsiteX78" fmla="*/ 60791 w 607639"/>
              <a:gd name="connsiteY78" fmla="*/ 30309 h 414642"/>
              <a:gd name="connsiteX79" fmla="*/ 60791 w 607639"/>
              <a:gd name="connsiteY79" fmla="*/ 343802 h 414642"/>
              <a:gd name="connsiteX80" fmla="*/ 222780 w 607639"/>
              <a:gd name="connsiteY80" fmla="*/ 343802 h 414642"/>
              <a:gd name="connsiteX81" fmla="*/ 232927 w 607639"/>
              <a:gd name="connsiteY81" fmla="*/ 353935 h 414642"/>
              <a:gd name="connsiteX82" fmla="*/ 232927 w 607639"/>
              <a:gd name="connsiteY82" fmla="*/ 364067 h 414642"/>
              <a:gd name="connsiteX83" fmla="*/ 374712 w 607639"/>
              <a:gd name="connsiteY83" fmla="*/ 364067 h 414642"/>
              <a:gd name="connsiteX84" fmla="*/ 374712 w 607639"/>
              <a:gd name="connsiteY84" fmla="*/ 353935 h 414642"/>
              <a:gd name="connsiteX85" fmla="*/ 384859 w 607639"/>
              <a:gd name="connsiteY85" fmla="*/ 343802 h 414642"/>
              <a:gd name="connsiteX86" fmla="*/ 546848 w 607639"/>
              <a:gd name="connsiteY86" fmla="*/ 343802 h 414642"/>
              <a:gd name="connsiteX87" fmla="*/ 546848 w 607639"/>
              <a:gd name="connsiteY87" fmla="*/ 30309 h 414642"/>
              <a:gd name="connsiteX88" fmla="*/ 536702 w 607639"/>
              <a:gd name="connsiteY88" fmla="*/ 20177 h 414642"/>
              <a:gd name="connsiteX89" fmla="*/ 70848 w 607639"/>
              <a:gd name="connsiteY89" fmla="*/ 0 h 414642"/>
              <a:gd name="connsiteX90" fmla="*/ 536702 w 607639"/>
              <a:gd name="connsiteY90" fmla="*/ 0 h 414642"/>
              <a:gd name="connsiteX91" fmla="*/ 567142 w 607639"/>
              <a:gd name="connsiteY91" fmla="*/ 30309 h 414642"/>
              <a:gd name="connsiteX92" fmla="*/ 567142 w 607639"/>
              <a:gd name="connsiteY92" fmla="*/ 343802 h 414642"/>
              <a:gd name="connsiteX93" fmla="*/ 597492 w 607639"/>
              <a:gd name="connsiteY93" fmla="*/ 343802 h 414642"/>
              <a:gd name="connsiteX94" fmla="*/ 607639 w 607639"/>
              <a:gd name="connsiteY94" fmla="*/ 353935 h 414642"/>
              <a:gd name="connsiteX95" fmla="*/ 607639 w 607639"/>
              <a:gd name="connsiteY95" fmla="*/ 384244 h 414642"/>
              <a:gd name="connsiteX96" fmla="*/ 577199 w 607639"/>
              <a:gd name="connsiteY96" fmla="*/ 414642 h 414642"/>
              <a:gd name="connsiteX97" fmla="*/ 30351 w 607639"/>
              <a:gd name="connsiteY97" fmla="*/ 414642 h 414642"/>
              <a:gd name="connsiteX98" fmla="*/ 0 w 607639"/>
              <a:gd name="connsiteY98" fmla="*/ 384244 h 414642"/>
              <a:gd name="connsiteX99" fmla="*/ 0 w 607639"/>
              <a:gd name="connsiteY99" fmla="*/ 353935 h 414642"/>
              <a:gd name="connsiteX100" fmla="*/ 10147 w 607639"/>
              <a:gd name="connsiteY100" fmla="*/ 343802 h 414642"/>
              <a:gd name="connsiteX101" fmla="*/ 40497 w 607639"/>
              <a:gd name="connsiteY101" fmla="*/ 343802 h 414642"/>
              <a:gd name="connsiteX102" fmla="*/ 40497 w 607639"/>
              <a:gd name="connsiteY102" fmla="*/ 30309 h 414642"/>
              <a:gd name="connsiteX103" fmla="*/ 70848 w 607639"/>
              <a:gd name="connsiteY103"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Lst>
            <a:rect l="l" t="t" r="r" b="b"/>
            <a:pathLst>
              <a:path w="607639" h="414642">
                <a:moveTo>
                  <a:pt x="20293" y="364067"/>
                </a:moveTo>
                <a:lnTo>
                  <a:pt x="20293" y="384244"/>
                </a:lnTo>
                <a:cubicBezTo>
                  <a:pt x="20293" y="390377"/>
                  <a:pt x="24298"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41754" y="232583"/>
                </a:moveTo>
                <a:lnTo>
                  <a:pt x="161961" y="232583"/>
                </a:lnTo>
                <a:cubicBezTo>
                  <a:pt x="168104" y="232583"/>
                  <a:pt x="172110" y="236584"/>
                  <a:pt x="172110" y="242719"/>
                </a:cubicBezTo>
                <a:cubicBezTo>
                  <a:pt x="172110" y="248764"/>
                  <a:pt x="168104" y="252765"/>
                  <a:pt x="161961" y="252765"/>
                </a:cubicBezTo>
                <a:lnTo>
                  <a:pt x="141754" y="252765"/>
                </a:lnTo>
                <a:cubicBezTo>
                  <a:pt x="135700" y="252765"/>
                  <a:pt x="131605" y="248764"/>
                  <a:pt x="131605" y="242719"/>
                </a:cubicBezTo>
                <a:cubicBezTo>
                  <a:pt x="131605" y="236584"/>
                  <a:pt x="135700" y="232583"/>
                  <a:pt x="141754" y="232583"/>
                </a:cubicBezTo>
                <a:close/>
                <a:moveTo>
                  <a:pt x="141758" y="192149"/>
                </a:moveTo>
                <a:lnTo>
                  <a:pt x="182279" y="192149"/>
                </a:lnTo>
                <a:cubicBezTo>
                  <a:pt x="188335" y="192149"/>
                  <a:pt x="192432" y="196150"/>
                  <a:pt x="192432" y="202196"/>
                </a:cubicBezTo>
                <a:cubicBezTo>
                  <a:pt x="192432" y="208330"/>
                  <a:pt x="188335" y="212331"/>
                  <a:pt x="182279" y="212331"/>
                </a:cubicBezTo>
                <a:lnTo>
                  <a:pt x="141758" y="212331"/>
                </a:lnTo>
                <a:cubicBezTo>
                  <a:pt x="135702" y="212331"/>
                  <a:pt x="131605" y="208330"/>
                  <a:pt x="131605" y="202196"/>
                </a:cubicBezTo>
                <a:cubicBezTo>
                  <a:pt x="131605" y="196150"/>
                  <a:pt x="135702" y="192149"/>
                  <a:pt x="141758" y="192149"/>
                </a:cubicBezTo>
                <a:close/>
                <a:moveTo>
                  <a:pt x="141754" y="151716"/>
                </a:moveTo>
                <a:lnTo>
                  <a:pt x="161961" y="151716"/>
                </a:lnTo>
                <a:cubicBezTo>
                  <a:pt x="168104" y="151716"/>
                  <a:pt x="172110" y="155717"/>
                  <a:pt x="172110" y="161763"/>
                </a:cubicBezTo>
                <a:cubicBezTo>
                  <a:pt x="172110" y="167897"/>
                  <a:pt x="168104" y="171898"/>
                  <a:pt x="161961" y="171898"/>
                </a:cubicBezTo>
                <a:lnTo>
                  <a:pt x="141754" y="171898"/>
                </a:lnTo>
                <a:cubicBezTo>
                  <a:pt x="135700" y="171898"/>
                  <a:pt x="131605" y="167897"/>
                  <a:pt x="131605" y="161763"/>
                </a:cubicBezTo>
                <a:cubicBezTo>
                  <a:pt x="131605" y="155717"/>
                  <a:pt x="135700" y="151716"/>
                  <a:pt x="141754" y="151716"/>
                </a:cubicBezTo>
                <a:close/>
                <a:moveTo>
                  <a:pt x="141758" y="111211"/>
                </a:moveTo>
                <a:lnTo>
                  <a:pt x="182279" y="111211"/>
                </a:lnTo>
                <a:cubicBezTo>
                  <a:pt x="188335" y="111211"/>
                  <a:pt x="192432" y="115297"/>
                  <a:pt x="192432" y="121337"/>
                </a:cubicBezTo>
                <a:cubicBezTo>
                  <a:pt x="192432" y="127377"/>
                  <a:pt x="188335" y="131463"/>
                  <a:pt x="182279" y="131463"/>
                </a:cubicBezTo>
                <a:lnTo>
                  <a:pt x="141758" y="131463"/>
                </a:lnTo>
                <a:cubicBezTo>
                  <a:pt x="135702" y="131463"/>
                  <a:pt x="131605" y="127377"/>
                  <a:pt x="131605" y="121337"/>
                </a:cubicBezTo>
                <a:cubicBezTo>
                  <a:pt x="131605" y="115297"/>
                  <a:pt x="135702" y="111211"/>
                  <a:pt x="141758" y="111211"/>
                </a:cubicBezTo>
                <a:close/>
                <a:moveTo>
                  <a:pt x="425367" y="101191"/>
                </a:moveTo>
                <a:lnTo>
                  <a:pt x="496228" y="101191"/>
                </a:lnTo>
                <a:cubicBezTo>
                  <a:pt x="502282" y="101191"/>
                  <a:pt x="506377" y="105189"/>
                  <a:pt x="506377" y="111231"/>
                </a:cubicBezTo>
                <a:lnTo>
                  <a:pt x="506377" y="182042"/>
                </a:lnTo>
                <a:cubicBezTo>
                  <a:pt x="506377" y="188084"/>
                  <a:pt x="502282" y="192171"/>
                  <a:pt x="496228" y="192171"/>
                </a:cubicBezTo>
                <a:cubicBezTo>
                  <a:pt x="490175" y="192171"/>
                  <a:pt x="486080" y="188084"/>
                  <a:pt x="486080" y="182042"/>
                </a:cubicBezTo>
                <a:lnTo>
                  <a:pt x="486080" y="135575"/>
                </a:lnTo>
                <a:lnTo>
                  <a:pt x="402043" y="219447"/>
                </a:lnTo>
                <a:cubicBezTo>
                  <a:pt x="399996" y="221491"/>
                  <a:pt x="397948" y="222468"/>
                  <a:pt x="394921" y="222468"/>
                </a:cubicBezTo>
                <a:cubicBezTo>
                  <a:pt x="391895" y="222468"/>
                  <a:pt x="389847" y="221491"/>
                  <a:pt x="387889" y="219447"/>
                </a:cubicBezTo>
                <a:lnTo>
                  <a:pt x="344268" y="176001"/>
                </a:lnTo>
                <a:lnTo>
                  <a:pt x="270380" y="249744"/>
                </a:lnTo>
                <a:cubicBezTo>
                  <a:pt x="268332" y="251788"/>
                  <a:pt x="266285" y="252765"/>
                  <a:pt x="263258" y="252765"/>
                </a:cubicBezTo>
                <a:cubicBezTo>
                  <a:pt x="260231" y="252765"/>
                  <a:pt x="258184" y="251788"/>
                  <a:pt x="256225" y="249744"/>
                </a:cubicBezTo>
                <a:cubicBezTo>
                  <a:pt x="252130" y="245746"/>
                  <a:pt x="252130" y="239616"/>
                  <a:pt x="256225" y="235617"/>
                </a:cubicBezTo>
                <a:lnTo>
                  <a:pt x="337235" y="154766"/>
                </a:lnTo>
                <a:cubicBezTo>
                  <a:pt x="337769" y="154233"/>
                  <a:pt x="338303" y="153789"/>
                  <a:pt x="338837" y="153433"/>
                </a:cubicBezTo>
                <a:cubicBezTo>
                  <a:pt x="339372" y="152989"/>
                  <a:pt x="339995" y="152723"/>
                  <a:pt x="340618" y="152456"/>
                </a:cubicBezTo>
                <a:cubicBezTo>
                  <a:pt x="340885" y="152367"/>
                  <a:pt x="341152" y="152190"/>
                  <a:pt x="341508" y="152101"/>
                </a:cubicBezTo>
                <a:cubicBezTo>
                  <a:pt x="342131" y="151923"/>
                  <a:pt x="342754" y="151834"/>
                  <a:pt x="343378" y="151745"/>
                </a:cubicBezTo>
                <a:cubicBezTo>
                  <a:pt x="343645" y="151745"/>
                  <a:pt x="344001" y="151745"/>
                  <a:pt x="344268" y="151745"/>
                </a:cubicBezTo>
                <a:cubicBezTo>
                  <a:pt x="344980" y="151745"/>
                  <a:pt x="345603" y="151745"/>
                  <a:pt x="346226" y="151923"/>
                </a:cubicBezTo>
                <a:cubicBezTo>
                  <a:pt x="348096" y="152278"/>
                  <a:pt x="349876" y="153256"/>
                  <a:pt x="351390" y="154766"/>
                </a:cubicBezTo>
                <a:lnTo>
                  <a:pt x="394921" y="198213"/>
                </a:lnTo>
                <a:lnTo>
                  <a:pt x="471925" y="121359"/>
                </a:lnTo>
                <a:lnTo>
                  <a:pt x="425367" y="121359"/>
                </a:lnTo>
                <a:cubicBezTo>
                  <a:pt x="419224" y="121359"/>
                  <a:pt x="415218" y="117361"/>
                  <a:pt x="415218" y="111231"/>
                </a:cubicBezTo>
                <a:cubicBezTo>
                  <a:pt x="415218" y="105189"/>
                  <a:pt x="419224" y="101191"/>
                  <a:pt x="425367" y="101191"/>
                </a:cubicBezTo>
                <a:close/>
                <a:moveTo>
                  <a:pt x="101297" y="91029"/>
                </a:moveTo>
                <a:cubicBezTo>
                  <a:pt x="107337" y="91029"/>
                  <a:pt x="111423" y="95028"/>
                  <a:pt x="111423" y="101159"/>
                </a:cubicBezTo>
                <a:lnTo>
                  <a:pt x="111423" y="262887"/>
                </a:lnTo>
                <a:cubicBezTo>
                  <a:pt x="111423" y="268929"/>
                  <a:pt x="107337" y="273017"/>
                  <a:pt x="101297" y="273017"/>
                </a:cubicBezTo>
                <a:cubicBezTo>
                  <a:pt x="95257" y="273017"/>
                  <a:pt x="91171" y="268929"/>
                  <a:pt x="91171" y="262887"/>
                </a:cubicBezTo>
                <a:lnTo>
                  <a:pt x="91171" y="101159"/>
                </a:lnTo>
                <a:cubicBezTo>
                  <a:pt x="91171" y="95028"/>
                  <a:pt x="95257" y="91029"/>
                  <a:pt x="101297" y="91029"/>
                </a:cubicBezTo>
                <a:close/>
                <a:moveTo>
                  <a:pt x="70848" y="20177"/>
                </a:moveTo>
                <a:cubicBezTo>
                  <a:pt x="64796" y="20177"/>
                  <a:pt x="60791" y="24265"/>
                  <a:pt x="60791" y="30309"/>
                </a:cubicBezTo>
                <a:lnTo>
                  <a:pt x="60791" y="343802"/>
                </a:lnTo>
                <a:lnTo>
                  <a:pt x="222780" y="343802"/>
                </a:lnTo>
                <a:cubicBezTo>
                  <a:pt x="228833" y="343802"/>
                  <a:pt x="232927" y="347890"/>
                  <a:pt x="232927" y="353935"/>
                </a:cubicBezTo>
                <a:lnTo>
                  <a:pt x="232927" y="364067"/>
                </a:lnTo>
                <a:lnTo>
                  <a:pt x="374712" y="364067"/>
                </a:lnTo>
                <a:lnTo>
                  <a:pt x="374712" y="353935"/>
                </a:lnTo>
                <a:cubicBezTo>
                  <a:pt x="374712" y="347890"/>
                  <a:pt x="378717"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0"/>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0"/>
                  <a:pt x="4094" y="343802"/>
                  <a:pt x="10147" y="343802"/>
                </a:cubicBezTo>
                <a:lnTo>
                  <a:pt x="40497" y="343802"/>
                </a:lnTo>
                <a:lnTo>
                  <a:pt x="40497" y="30309"/>
                </a:lnTo>
                <a:cubicBezTo>
                  <a:pt x="40497" y="13155"/>
                  <a:pt x="53670" y="0"/>
                  <a:pt x="70848" y="0"/>
                </a:cubicBezTo>
                <a:close/>
              </a:path>
            </a:pathLst>
          </a:custGeom>
          <a:solidFill>
            <a:srgbClr val="3C86AB"/>
          </a:solidFill>
          <a:ln>
            <a:noFill/>
          </a:ln>
        </p:spPr>
        <p:txBody>
          <a:bodyPr anchor="ctr"/>
          <a:lstStyle/>
          <a:p>
            <a:pPr algn="ctr"/>
            <a:endParaRPr>
              <a:latin typeface="+mn-lt"/>
              <a:ea typeface="+mn-ea"/>
              <a:cs typeface="+mn-ea"/>
              <a:sym typeface="+mn-lt"/>
            </a:endParaRPr>
          </a:p>
        </p:txBody>
      </p:sp>
      <p:grpSp>
        <p:nvGrpSpPr>
          <p:cNvPr id="11" name="ïşḷîḑe">
            <a:extLst>
              <a:ext uri="{FF2B5EF4-FFF2-40B4-BE49-F238E27FC236}">
                <a16:creationId xmlns:a16="http://schemas.microsoft.com/office/drawing/2014/main" id="{24698D3B-9E34-496B-B0EA-157B235728E1}"/>
              </a:ext>
            </a:extLst>
          </p:cNvPr>
          <p:cNvGrpSpPr/>
          <p:nvPr/>
        </p:nvGrpSpPr>
        <p:grpSpPr>
          <a:xfrm>
            <a:off x="7007203" y="2643757"/>
            <a:ext cx="1581047" cy="1008114"/>
            <a:chOff x="5850374" y="3351521"/>
            <a:chExt cx="2108063" cy="1344153"/>
          </a:xfrm>
        </p:grpSpPr>
        <p:sp>
          <p:nvSpPr>
            <p:cNvPr id="15" name="išḻîḓê">
              <a:extLst>
                <a:ext uri="{FF2B5EF4-FFF2-40B4-BE49-F238E27FC236}">
                  <a16:creationId xmlns:a16="http://schemas.microsoft.com/office/drawing/2014/main" id="{549D6C78-94D9-42EF-9424-24509599405A}"/>
                </a:ext>
              </a:extLst>
            </p:cNvPr>
            <p:cNvSpPr/>
            <p:nvPr/>
          </p:nvSpPr>
          <p:spPr bwMode="auto">
            <a:xfrm>
              <a:off x="5850374" y="3639555"/>
              <a:ext cx="2108063" cy="1056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algn="ctr">
                <a:lnSpc>
                  <a:spcPct val="120000"/>
                </a:lnSpc>
              </a:pPr>
              <a:r>
                <a:rPr lang="en-US" altLang="zh-CN" sz="1000" dirty="0">
                  <a:latin typeface="+mn-lt"/>
                  <a:ea typeface="+mn-ea"/>
                  <a:cs typeface="+mn-ea"/>
                  <a:sym typeface="+mn-lt"/>
                </a:rPr>
                <a:t>SPU</a:t>
              </a:r>
              <a:r>
                <a:rPr lang="zh-CN" altLang="en-US" sz="1000" dirty="0">
                  <a:latin typeface="+mn-lt"/>
                  <a:ea typeface="+mn-ea"/>
                  <a:cs typeface="+mn-ea"/>
                  <a:sym typeface="+mn-lt"/>
                </a:rPr>
                <a:t>表</a:t>
              </a:r>
              <a:endParaRPr lang="en-US" altLang="zh-CN" sz="1000" dirty="0">
                <a:latin typeface="+mn-lt"/>
                <a:ea typeface="+mn-ea"/>
                <a:cs typeface="+mn-ea"/>
                <a:sym typeface="+mn-lt"/>
              </a:endParaRPr>
            </a:p>
            <a:p>
              <a:pPr algn="ctr">
                <a:lnSpc>
                  <a:spcPct val="120000"/>
                </a:lnSpc>
              </a:pPr>
              <a:r>
                <a:rPr lang="zh-CN" altLang="en-US" sz="1000" dirty="0">
                  <a:latin typeface="+mn-lt"/>
                  <a:ea typeface="+mn-ea"/>
                  <a:cs typeface="+mn-ea"/>
                  <a:sym typeface="+mn-lt"/>
                </a:rPr>
                <a:t>商品表</a:t>
              </a:r>
              <a:endParaRPr lang="en-US" altLang="zh-CN" sz="1000" dirty="0">
                <a:latin typeface="+mn-lt"/>
                <a:ea typeface="+mn-ea"/>
                <a:cs typeface="+mn-ea"/>
                <a:sym typeface="+mn-lt"/>
              </a:endParaRPr>
            </a:p>
            <a:p>
              <a:pPr algn="ctr">
                <a:lnSpc>
                  <a:spcPct val="120000"/>
                </a:lnSpc>
              </a:pPr>
              <a:r>
                <a:rPr lang="zh-CN" altLang="en-US" sz="1000" dirty="0">
                  <a:latin typeface="+mn-lt"/>
                  <a:ea typeface="+mn-ea"/>
                  <a:cs typeface="+mn-ea"/>
                  <a:sym typeface="+mn-lt"/>
                </a:rPr>
                <a:t>订单信息表</a:t>
              </a:r>
              <a:endParaRPr lang="en-US" altLang="zh-CN" sz="1000" dirty="0">
                <a:latin typeface="+mn-lt"/>
                <a:ea typeface="+mn-ea"/>
                <a:cs typeface="+mn-ea"/>
                <a:sym typeface="+mn-lt"/>
              </a:endParaRPr>
            </a:p>
          </p:txBody>
        </p:sp>
        <p:sp>
          <p:nvSpPr>
            <p:cNvPr id="16" name="íṩļiḑé">
              <a:extLst>
                <a:ext uri="{FF2B5EF4-FFF2-40B4-BE49-F238E27FC236}">
                  <a16:creationId xmlns:a16="http://schemas.microsoft.com/office/drawing/2014/main" id="{35285977-6284-4EB0-8BE0-A109B9A3A0CD}"/>
                </a:ext>
              </a:extLst>
            </p:cNvPr>
            <p:cNvSpPr txBox="1"/>
            <p:nvPr/>
          </p:nvSpPr>
          <p:spPr bwMode="auto">
            <a:xfrm>
              <a:off x="5850374" y="3351521"/>
              <a:ext cx="2108063"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fontScale="92500" lnSpcReduction="20000"/>
            </a:bodyPr>
            <a:lstStyle/>
            <a:p>
              <a:pPr algn="ctr"/>
              <a:r>
                <a:rPr lang="zh-CN" altLang="en-US" b="1" dirty="0">
                  <a:solidFill>
                    <a:schemeClr val="accent3"/>
                  </a:solidFill>
                  <a:latin typeface="+mn-lt"/>
                  <a:ea typeface="+mn-ea"/>
                  <a:cs typeface="+mn-ea"/>
                  <a:sym typeface="+mn-lt"/>
                </a:rPr>
                <a:t>后端实现</a:t>
              </a:r>
              <a:endParaRPr lang="en-US" altLang="zh-CN" b="1" dirty="0">
                <a:solidFill>
                  <a:schemeClr val="accent3"/>
                </a:solidFill>
                <a:latin typeface="+mn-lt"/>
                <a:ea typeface="+mn-ea"/>
                <a:cs typeface="+mn-ea"/>
                <a:sym typeface="+mn-lt"/>
              </a:endParaRPr>
            </a:p>
          </p:txBody>
        </p:sp>
      </p:grpSp>
      <p:sp>
        <p:nvSpPr>
          <p:cNvPr id="13" name="íṥ1îḓe">
            <a:extLst>
              <a:ext uri="{FF2B5EF4-FFF2-40B4-BE49-F238E27FC236}">
                <a16:creationId xmlns:a16="http://schemas.microsoft.com/office/drawing/2014/main" id="{4CD920E4-CBE4-4ED3-B0B4-A655C4DCF618}"/>
              </a:ext>
            </a:extLst>
          </p:cNvPr>
          <p:cNvSpPr/>
          <p:nvPr/>
        </p:nvSpPr>
        <p:spPr bwMode="auto">
          <a:xfrm>
            <a:off x="5637630" y="2645621"/>
            <a:ext cx="537204" cy="366578"/>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82270 w 607639"/>
              <a:gd name="connsiteY14" fmla="*/ 262926 h 414642"/>
              <a:gd name="connsiteX15" fmla="*/ 192432 w 607639"/>
              <a:gd name="connsiteY15" fmla="*/ 262926 h 414642"/>
              <a:gd name="connsiteX16" fmla="*/ 202593 w 607639"/>
              <a:gd name="connsiteY16" fmla="*/ 273052 h 414642"/>
              <a:gd name="connsiteX17" fmla="*/ 192432 w 607639"/>
              <a:gd name="connsiteY17" fmla="*/ 283178 h 414642"/>
              <a:gd name="connsiteX18" fmla="*/ 182270 w 607639"/>
              <a:gd name="connsiteY18" fmla="*/ 283178 h 414642"/>
              <a:gd name="connsiteX19" fmla="*/ 172109 w 607639"/>
              <a:gd name="connsiteY19" fmla="*/ 273052 h 414642"/>
              <a:gd name="connsiteX20" fmla="*/ 182270 w 607639"/>
              <a:gd name="connsiteY20" fmla="*/ 262926 h 414642"/>
              <a:gd name="connsiteX21" fmla="*/ 91153 w 607639"/>
              <a:gd name="connsiteY21" fmla="*/ 262926 h 414642"/>
              <a:gd name="connsiteX22" fmla="*/ 141783 w 607639"/>
              <a:gd name="connsiteY22" fmla="*/ 262926 h 414642"/>
              <a:gd name="connsiteX23" fmla="*/ 151927 w 607639"/>
              <a:gd name="connsiteY23" fmla="*/ 273052 h 414642"/>
              <a:gd name="connsiteX24" fmla="*/ 141783 w 607639"/>
              <a:gd name="connsiteY24" fmla="*/ 283178 h 414642"/>
              <a:gd name="connsiteX25" fmla="*/ 91153 w 607639"/>
              <a:gd name="connsiteY25" fmla="*/ 283178 h 414642"/>
              <a:gd name="connsiteX26" fmla="*/ 81009 w 607639"/>
              <a:gd name="connsiteY26" fmla="*/ 273052 h 414642"/>
              <a:gd name="connsiteX27" fmla="*/ 91153 w 607639"/>
              <a:gd name="connsiteY27" fmla="*/ 262926 h 414642"/>
              <a:gd name="connsiteX28" fmla="*/ 161988 w 607639"/>
              <a:gd name="connsiteY28" fmla="*/ 222493 h 414642"/>
              <a:gd name="connsiteX29" fmla="*/ 232948 w 607639"/>
              <a:gd name="connsiteY29" fmla="*/ 222493 h 414642"/>
              <a:gd name="connsiteX30" fmla="*/ 243098 w 607639"/>
              <a:gd name="connsiteY30" fmla="*/ 232619 h 414642"/>
              <a:gd name="connsiteX31" fmla="*/ 232948 w 607639"/>
              <a:gd name="connsiteY31" fmla="*/ 242745 h 414642"/>
              <a:gd name="connsiteX32" fmla="*/ 161988 w 607639"/>
              <a:gd name="connsiteY32" fmla="*/ 242745 h 414642"/>
              <a:gd name="connsiteX33" fmla="*/ 151927 w 607639"/>
              <a:gd name="connsiteY33" fmla="*/ 232619 h 414642"/>
              <a:gd name="connsiteX34" fmla="*/ 161988 w 607639"/>
              <a:gd name="connsiteY34" fmla="*/ 222493 h 414642"/>
              <a:gd name="connsiteX35" fmla="*/ 91146 w 607639"/>
              <a:gd name="connsiteY35" fmla="*/ 222493 h 414642"/>
              <a:gd name="connsiteX36" fmla="*/ 121467 w 607639"/>
              <a:gd name="connsiteY36" fmla="*/ 222493 h 414642"/>
              <a:gd name="connsiteX37" fmla="*/ 131604 w 607639"/>
              <a:gd name="connsiteY37" fmla="*/ 232619 h 414642"/>
              <a:gd name="connsiteX38" fmla="*/ 121467 w 607639"/>
              <a:gd name="connsiteY38" fmla="*/ 242745 h 414642"/>
              <a:gd name="connsiteX39" fmla="*/ 91146 w 607639"/>
              <a:gd name="connsiteY39" fmla="*/ 242745 h 414642"/>
              <a:gd name="connsiteX40" fmla="*/ 81009 w 607639"/>
              <a:gd name="connsiteY40" fmla="*/ 232619 h 414642"/>
              <a:gd name="connsiteX41" fmla="*/ 91146 w 607639"/>
              <a:gd name="connsiteY41" fmla="*/ 222493 h 414642"/>
              <a:gd name="connsiteX42" fmla="*/ 182270 w 607639"/>
              <a:gd name="connsiteY42" fmla="*/ 182059 h 414642"/>
              <a:gd name="connsiteX43" fmla="*/ 192432 w 607639"/>
              <a:gd name="connsiteY43" fmla="*/ 182059 h 414642"/>
              <a:gd name="connsiteX44" fmla="*/ 202593 w 607639"/>
              <a:gd name="connsiteY44" fmla="*/ 192195 h 414642"/>
              <a:gd name="connsiteX45" fmla="*/ 192432 w 607639"/>
              <a:gd name="connsiteY45" fmla="*/ 202241 h 414642"/>
              <a:gd name="connsiteX46" fmla="*/ 182270 w 607639"/>
              <a:gd name="connsiteY46" fmla="*/ 202241 h 414642"/>
              <a:gd name="connsiteX47" fmla="*/ 172109 w 607639"/>
              <a:gd name="connsiteY47" fmla="*/ 192195 h 414642"/>
              <a:gd name="connsiteX48" fmla="*/ 182270 w 607639"/>
              <a:gd name="connsiteY48" fmla="*/ 182059 h 414642"/>
              <a:gd name="connsiteX49" fmla="*/ 91153 w 607639"/>
              <a:gd name="connsiteY49" fmla="*/ 182059 h 414642"/>
              <a:gd name="connsiteX50" fmla="*/ 141783 w 607639"/>
              <a:gd name="connsiteY50" fmla="*/ 182059 h 414642"/>
              <a:gd name="connsiteX51" fmla="*/ 151927 w 607639"/>
              <a:gd name="connsiteY51" fmla="*/ 192195 h 414642"/>
              <a:gd name="connsiteX52" fmla="*/ 141783 w 607639"/>
              <a:gd name="connsiteY52" fmla="*/ 202241 h 414642"/>
              <a:gd name="connsiteX53" fmla="*/ 91153 w 607639"/>
              <a:gd name="connsiteY53" fmla="*/ 202241 h 414642"/>
              <a:gd name="connsiteX54" fmla="*/ 81009 w 607639"/>
              <a:gd name="connsiteY54" fmla="*/ 192195 h 414642"/>
              <a:gd name="connsiteX55" fmla="*/ 91153 w 607639"/>
              <a:gd name="connsiteY55" fmla="*/ 182059 h 414642"/>
              <a:gd name="connsiteX56" fmla="*/ 161988 w 607639"/>
              <a:gd name="connsiteY56" fmla="*/ 141625 h 414642"/>
              <a:gd name="connsiteX57" fmla="*/ 232948 w 607639"/>
              <a:gd name="connsiteY57" fmla="*/ 141625 h 414642"/>
              <a:gd name="connsiteX58" fmla="*/ 243098 w 607639"/>
              <a:gd name="connsiteY58" fmla="*/ 151761 h 414642"/>
              <a:gd name="connsiteX59" fmla="*/ 232948 w 607639"/>
              <a:gd name="connsiteY59" fmla="*/ 161807 h 414642"/>
              <a:gd name="connsiteX60" fmla="*/ 161988 w 607639"/>
              <a:gd name="connsiteY60" fmla="*/ 161807 h 414642"/>
              <a:gd name="connsiteX61" fmla="*/ 151927 w 607639"/>
              <a:gd name="connsiteY61" fmla="*/ 151761 h 414642"/>
              <a:gd name="connsiteX62" fmla="*/ 161988 w 607639"/>
              <a:gd name="connsiteY62" fmla="*/ 141625 h 414642"/>
              <a:gd name="connsiteX63" fmla="*/ 91146 w 607639"/>
              <a:gd name="connsiteY63" fmla="*/ 141625 h 414642"/>
              <a:gd name="connsiteX64" fmla="*/ 121467 w 607639"/>
              <a:gd name="connsiteY64" fmla="*/ 141625 h 414642"/>
              <a:gd name="connsiteX65" fmla="*/ 131604 w 607639"/>
              <a:gd name="connsiteY65" fmla="*/ 151761 h 414642"/>
              <a:gd name="connsiteX66" fmla="*/ 121467 w 607639"/>
              <a:gd name="connsiteY66" fmla="*/ 161807 h 414642"/>
              <a:gd name="connsiteX67" fmla="*/ 91146 w 607639"/>
              <a:gd name="connsiteY67" fmla="*/ 161807 h 414642"/>
              <a:gd name="connsiteX68" fmla="*/ 81009 w 607639"/>
              <a:gd name="connsiteY68" fmla="*/ 151761 h 414642"/>
              <a:gd name="connsiteX69" fmla="*/ 91146 w 607639"/>
              <a:gd name="connsiteY69" fmla="*/ 141625 h 414642"/>
              <a:gd name="connsiteX70" fmla="*/ 364566 w 607639"/>
              <a:gd name="connsiteY70" fmla="*/ 102176 h 414642"/>
              <a:gd name="connsiteX71" fmla="*/ 283573 w 607639"/>
              <a:gd name="connsiteY71" fmla="*/ 192194 h 414642"/>
              <a:gd name="connsiteX72" fmla="*/ 374712 w 607639"/>
              <a:gd name="connsiteY72" fmla="*/ 283188 h 414642"/>
              <a:gd name="connsiteX73" fmla="*/ 464783 w 607639"/>
              <a:gd name="connsiteY73" fmla="*/ 202235 h 414642"/>
              <a:gd name="connsiteX74" fmla="*/ 374712 w 607639"/>
              <a:gd name="connsiteY74" fmla="*/ 202235 h 414642"/>
              <a:gd name="connsiteX75" fmla="*/ 364566 w 607639"/>
              <a:gd name="connsiteY75" fmla="*/ 192194 h 414642"/>
              <a:gd name="connsiteX76" fmla="*/ 182270 w 607639"/>
              <a:gd name="connsiteY76" fmla="*/ 101191 h 414642"/>
              <a:gd name="connsiteX77" fmla="*/ 192432 w 607639"/>
              <a:gd name="connsiteY77" fmla="*/ 101191 h 414642"/>
              <a:gd name="connsiteX78" fmla="*/ 202593 w 607639"/>
              <a:gd name="connsiteY78" fmla="*/ 111238 h 414642"/>
              <a:gd name="connsiteX79" fmla="*/ 192432 w 607639"/>
              <a:gd name="connsiteY79" fmla="*/ 121373 h 414642"/>
              <a:gd name="connsiteX80" fmla="*/ 182270 w 607639"/>
              <a:gd name="connsiteY80" fmla="*/ 121373 h 414642"/>
              <a:gd name="connsiteX81" fmla="*/ 172109 w 607639"/>
              <a:gd name="connsiteY81" fmla="*/ 111238 h 414642"/>
              <a:gd name="connsiteX82" fmla="*/ 182270 w 607639"/>
              <a:gd name="connsiteY82" fmla="*/ 101191 h 414642"/>
              <a:gd name="connsiteX83" fmla="*/ 91153 w 607639"/>
              <a:gd name="connsiteY83" fmla="*/ 101191 h 414642"/>
              <a:gd name="connsiteX84" fmla="*/ 141783 w 607639"/>
              <a:gd name="connsiteY84" fmla="*/ 101191 h 414642"/>
              <a:gd name="connsiteX85" fmla="*/ 151927 w 607639"/>
              <a:gd name="connsiteY85" fmla="*/ 111238 h 414642"/>
              <a:gd name="connsiteX86" fmla="*/ 141783 w 607639"/>
              <a:gd name="connsiteY86" fmla="*/ 121373 h 414642"/>
              <a:gd name="connsiteX87" fmla="*/ 91153 w 607639"/>
              <a:gd name="connsiteY87" fmla="*/ 121373 h 414642"/>
              <a:gd name="connsiteX88" fmla="*/ 81009 w 607639"/>
              <a:gd name="connsiteY88" fmla="*/ 111238 h 414642"/>
              <a:gd name="connsiteX89" fmla="*/ 91153 w 607639"/>
              <a:gd name="connsiteY89" fmla="*/ 101191 h 414642"/>
              <a:gd name="connsiteX90" fmla="*/ 374712 w 607639"/>
              <a:gd name="connsiteY90" fmla="*/ 80938 h 414642"/>
              <a:gd name="connsiteX91" fmla="*/ 384858 w 607639"/>
              <a:gd name="connsiteY91" fmla="*/ 91068 h 414642"/>
              <a:gd name="connsiteX92" fmla="*/ 384858 w 607639"/>
              <a:gd name="connsiteY92" fmla="*/ 182063 h 414642"/>
              <a:gd name="connsiteX93" fmla="*/ 475998 w 607639"/>
              <a:gd name="connsiteY93" fmla="*/ 182063 h 414642"/>
              <a:gd name="connsiteX94" fmla="*/ 486055 w 607639"/>
              <a:gd name="connsiteY94" fmla="*/ 192194 h 414642"/>
              <a:gd name="connsiteX95" fmla="*/ 374712 w 607639"/>
              <a:gd name="connsiteY95" fmla="*/ 303360 h 414642"/>
              <a:gd name="connsiteX96" fmla="*/ 263280 w 607639"/>
              <a:gd name="connsiteY96" fmla="*/ 192194 h 414642"/>
              <a:gd name="connsiteX97" fmla="*/ 374712 w 607639"/>
              <a:gd name="connsiteY97" fmla="*/ 80938 h 414642"/>
              <a:gd name="connsiteX98" fmla="*/ 425343 w 607639"/>
              <a:gd name="connsiteY98" fmla="*/ 61744 h 414642"/>
              <a:gd name="connsiteX99" fmla="*/ 425343 w 607639"/>
              <a:gd name="connsiteY99" fmla="*/ 141635 h 414642"/>
              <a:gd name="connsiteX100" fmla="*/ 505373 w 607639"/>
              <a:gd name="connsiteY100" fmla="*/ 141635 h 414642"/>
              <a:gd name="connsiteX101" fmla="*/ 425343 w 607639"/>
              <a:gd name="connsiteY101" fmla="*/ 61744 h 414642"/>
              <a:gd name="connsiteX102" fmla="*/ 161988 w 607639"/>
              <a:gd name="connsiteY102" fmla="*/ 60757 h 414642"/>
              <a:gd name="connsiteX103" fmla="*/ 232948 w 607639"/>
              <a:gd name="connsiteY103" fmla="*/ 60757 h 414642"/>
              <a:gd name="connsiteX104" fmla="*/ 243098 w 607639"/>
              <a:gd name="connsiteY104" fmla="*/ 70804 h 414642"/>
              <a:gd name="connsiteX105" fmla="*/ 232948 w 607639"/>
              <a:gd name="connsiteY105" fmla="*/ 80939 h 414642"/>
              <a:gd name="connsiteX106" fmla="*/ 161988 w 607639"/>
              <a:gd name="connsiteY106" fmla="*/ 80939 h 414642"/>
              <a:gd name="connsiteX107" fmla="*/ 151927 w 607639"/>
              <a:gd name="connsiteY107" fmla="*/ 70804 h 414642"/>
              <a:gd name="connsiteX108" fmla="*/ 161988 w 607639"/>
              <a:gd name="connsiteY108" fmla="*/ 60757 h 414642"/>
              <a:gd name="connsiteX109" fmla="*/ 91146 w 607639"/>
              <a:gd name="connsiteY109" fmla="*/ 60757 h 414642"/>
              <a:gd name="connsiteX110" fmla="*/ 121467 w 607639"/>
              <a:gd name="connsiteY110" fmla="*/ 60757 h 414642"/>
              <a:gd name="connsiteX111" fmla="*/ 131604 w 607639"/>
              <a:gd name="connsiteY111" fmla="*/ 70804 h 414642"/>
              <a:gd name="connsiteX112" fmla="*/ 121467 w 607639"/>
              <a:gd name="connsiteY112" fmla="*/ 80939 h 414642"/>
              <a:gd name="connsiteX113" fmla="*/ 91146 w 607639"/>
              <a:gd name="connsiteY113" fmla="*/ 80939 h 414642"/>
              <a:gd name="connsiteX114" fmla="*/ 81009 w 607639"/>
              <a:gd name="connsiteY114" fmla="*/ 70804 h 414642"/>
              <a:gd name="connsiteX115" fmla="*/ 91146 w 607639"/>
              <a:gd name="connsiteY115" fmla="*/ 60757 h 414642"/>
              <a:gd name="connsiteX116" fmla="*/ 415194 w 607639"/>
              <a:gd name="connsiteY116" fmla="*/ 40505 h 414642"/>
              <a:gd name="connsiteX117" fmla="*/ 526560 w 607639"/>
              <a:gd name="connsiteY117" fmla="*/ 151765 h 414642"/>
              <a:gd name="connsiteX118" fmla="*/ 516501 w 607639"/>
              <a:gd name="connsiteY118" fmla="*/ 161807 h 414642"/>
              <a:gd name="connsiteX119" fmla="*/ 415194 w 607639"/>
              <a:gd name="connsiteY119" fmla="*/ 161807 h 414642"/>
              <a:gd name="connsiteX120" fmla="*/ 405046 w 607639"/>
              <a:gd name="connsiteY120" fmla="*/ 151765 h 414642"/>
              <a:gd name="connsiteX121" fmla="*/ 405046 w 607639"/>
              <a:gd name="connsiteY121" fmla="*/ 50636 h 414642"/>
              <a:gd name="connsiteX122" fmla="*/ 415194 w 607639"/>
              <a:gd name="connsiteY122" fmla="*/ 40505 h 414642"/>
              <a:gd name="connsiteX123" fmla="*/ 70848 w 607639"/>
              <a:gd name="connsiteY123" fmla="*/ 20177 h 414642"/>
              <a:gd name="connsiteX124" fmla="*/ 60791 w 607639"/>
              <a:gd name="connsiteY124" fmla="*/ 30309 h 414642"/>
              <a:gd name="connsiteX125" fmla="*/ 60791 w 607639"/>
              <a:gd name="connsiteY125" fmla="*/ 343802 h 414642"/>
              <a:gd name="connsiteX126" fmla="*/ 222780 w 607639"/>
              <a:gd name="connsiteY126" fmla="*/ 343802 h 414642"/>
              <a:gd name="connsiteX127" fmla="*/ 232927 w 607639"/>
              <a:gd name="connsiteY127" fmla="*/ 353935 h 414642"/>
              <a:gd name="connsiteX128" fmla="*/ 232927 w 607639"/>
              <a:gd name="connsiteY128" fmla="*/ 364067 h 414642"/>
              <a:gd name="connsiteX129" fmla="*/ 374712 w 607639"/>
              <a:gd name="connsiteY129" fmla="*/ 364067 h 414642"/>
              <a:gd name="connsiteX130" fmla="*/ 374712 w 607639"/>
              <a:gd name="connsiteY130" fmla="*/ 353935 h 414642"/>
              <a:gd name="connsiteX131" fmla="*/ 384859 w 607639"/>
              <a:gd name="connsiteY131" fmla="*/ 343802 h 414642"/>
              <a:gd name="connsiteX132" fmla="*/ 546848 w 607639"/>
              <a:gd name="connsiteY132" fmla="*/ 343802 h 414642"/>
              <a:gd name="connsiteX133" fmla="*/ 546848 w 607639"/>
              <a:gd name="connsiteY133" fmla="*/ 30309 h 414642"/>
              <a:gd name="connsiteX134" fmla="*/ 536702 w 607639"/>
              <a:gd name="connsiteY134" fmla="*/ 20177 h 414642"/>
              <a:gd name="connsiteX135" fmla="*/ 70848 w 607639"/>
              <a:gd name="connsiteY135" fmla="*/ 0 h 414642"/>
              <a:gd name="connsiteX136" fmla="*/ 536702 w 607639"/>
              <a:gd name="connsiteY136" fmla="*/ 0 h 414642"/>
              <a:gd name="connsiteX137" fmla="*/ 567142 w 607639"/>
              <a:gd name="connsiteY137" fmla="*/ 30309 h 414642"/>
              <a:gd name="connsiteX138" fmla="*/ 567142 w 607639"/>
              <a:gd name="connsiteY138" fmla="*/ 343802 h 414642"/>
              <a:gd name="connsiteX139" fmla="*/ 597492 w 607639"/>
              <a:gd name="connsiteY139" fmla="*/ 343802 h 414642"/>
              <a:gd name="connsiteX140" fmla="*/ 607639 w 607639"/>
              <a:gd name="connsiteY140" fmla="*/ 353935 h 414642"/>
              <a:gd name="connsiteX141" fmla="*/ 607639 w 607639"/>
              <a:gd name="connsiteY141" fmla="*/ 384244 h 414642"/>
              <a:gd name="connsiteX142" fmla="*/ 577199 w 607639"/>
              <a:gd name="connsiteY142" fmla="*/ 414642 h 414642"/>
              <a:gd name="connsiteX143" fmla="*/ 30351 w 607639"/>
              <a:gd name="connsiteY143" fmla="*/ 414642 h 414642"/>
              <a:gd name="connsiteX144" fmla="*/ 0 w 607639"/>
              <a:gd name="connsiteY144" fmla="*/ 384244 h 414642"/>
              <a:gd name="connsiteX145" fmla="*/ 0 w 607639"/>
              <a:gd name="connsiteY145" fmla="*/ 353935 h 414642"/>
              <a:gd name="connsiteX146" fmla="*/ 10147 w 607639"/>
              <a:gd name="connsiteY146" fmla="*/ 343802 h 414642"/>
              <a:gd name="connsiteX147" fmla="*/ 40497 w 607639"/>
              <a:gd name="connsiteY147" fmla="*/ 343802 h 414642"/>
              <a:gd name="connsiteX148" fmla="*/ 40497 w 607639"/>
              <a:gd name="connsiteY148" fmla="*/ 30309 h 414642"/>
              <a:gd name="connsiteX149" fmla="*/ 70848 w 607639"/>
              <a:gd name="connsiteY149"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607639" h="414642">
                <a:moveTo>
                  <a:pt x="20293" y="364067"/>
                </a:moveTo>
                <a:lnTo>
                  <a:pt x="20293" y="384244"/>
                </a:lnTo>
                <a:cubicBezTo>
                  <a:pt x="20293" y="390377"/>
                  <a:pt x="24299"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82270" y="262926"/>
                </a:moveTo>
                <a:lnTo>
                  <a:pt x="192432" y="262926"/>
                </a:lnTo>
                <a:cubicBezTo>
                  <a:pt x="198493" y="262926"/>
                  <a:pt x="202593" y="267012"/>
                  <a:pt x="202593" y="273052"/>
                </a:cubicBezTo>
                <a:cubicBezTo>
                  <a:pt x="202593" y="279092"/>
                  <a:pt x="198493" y="283178"/>
                  <a:pt x="192432" y="283178"/>
                </a:cubicBezTo>
                <a:lnTo>
                  <a:pt x="182270" y="283178"/>
                </a:lnTo>
                <a:cubicBezTo>
                  <a:pt x="176209" y="283178"/>
                  <a:pt x="172109" y="279092"/>
                  <a:pt x="172109" y="273052"/>
                </a:cubicBezTo>
                <a:cubicBezTo>
                  <a:pt x="172109" y="267012"/>
                  <a:pt x="176209" y="262926"/>
                  <a:pt x="182270" y="262926"/>
                </a:cubicBezTo>
                <a:close/>
                <a:moveTo>
                  <a:pt x="91153" y="262926"/>
                </a:moveTo>
                <a:lnTo>
                  <a:pt x="141783" y="262926"/>
                </a:lnTo>
                <a:cubicBezTo>
                  <a:pt x="147834" y="262926"/>
                  <a:pt x="151927" y="267012"/>
                  <a:pt x="151927" y="273052"/>
                </a:cubicBezTo>
                <a:cubicBezTo>
                  <a:pt x="151927" y="279092"/>
                  <a:pt x="147834" y="283178"/>
                  <a:pt x="141783" y="283178"/>
                </a:cubicBezTo>
                <a:lnTo>
                  <a:pt x="91153" y="283178"/>
                </a:lnTo>
                <a:cubicBezTo>
                  <a:pt x="85102" y="283178"/>
                  <a:pt x="81009" y="279092"/>
                  <a:pt x="81009" y="273052"/>
                </a:cubicBezTo>
                <a:cubicBezTo>
                  <a:pt x="81009" y="267012"/>
                  <a:pt x="85102" y="262926"/>
                  <a:pt x="91153" y="262926"/>
                </a:cubicBezTo>
                <a:close/>
                <a:moveTo>
                  <a:pt x="161988" y="222493"/>
                </a:moveTo>
                <a:lnTo>
                  <a:pt x="232948" y="222493"/>
                </a:lnTo>
                <a:cubicBezTo>
                  <a:pt x="239002" y="222493"/>
                  <a:pt x="243098" y="226579"/>
                  <a:pt x="243098" y="232619"/>
                </a:cubicBezTo>
                <a:cubicBezTo>
                  <a:pt x="243098" y="238659"/>
                  <a:pt x="239002" y="242745"/>
                  <a:pt x="232948" y="242745"/>
                </a:cubicBezTo>
                <a:lnTo>
                  <a:pt x="161988" y="242745"/>
                </a:lnTo>
                <a:cubicBezTo>
                  <a:pt x="155934" y="242745"/>
                  <a:pt x="151927" y="238659"/>
                  <a:pt x="151927" y="232619"/>
                </a:cubicBezTo>
                <a:cubicBezTo>
                  <a:pt x="151927" y="226579"/>
                  <a:pt x="155934" y="222493"/>
                  <a:pt x="161988" y="222493"/>
                </a:cubicBezTo>
                <a:close/>
                <a:moveTo>
                  <a:pt x="91146" y="222493"/>
                </a:moveTo>
                <a:lnTo>
                  <a:pt x="121467" y="222493"/>
                </a:lnTo>
                <a:cubicBezTo>
                  <a:pt x="127603" y="222493"/>
                  <a:pt x="131604" y="226579"/>
                  <a:pt x="131604" y="232619"/>
                </a:cubicBezTo>
                <a:cubicBezTo>
                  <a:pt x="131604" y="238659"/>
                  <a:pt x="127603" y="242745"/>
                  <a:pt x="121467" y="242745"/>
                </a:cubicBezTo>
                <a:lnTo>
                  <a:pt x="91146" y="242745"/>
                </a:lnTo>
                <a:cubicBezTo>
                  <a:pt x="85099" y="242745"/>
                  <a:pt x="81009" y="238659"/>
                  <a:pt x="81009" y="232619"/>
                </a:cubicBezTo>
                <a:cubicBezTo>
                  <a:pt x="81009" y="226579"/>
                  <a:pt x="85099" y="222493"/>
                  <a:pt x="91146" y="222493"/>
                </a:cubicBezTo>
                <a:close/>
                <a:moveTo>
                  <a:pt x="182270" y="182059"/>
                </a:moveTo>
                <a:lnTo>
                  <a:pt x="192432" y="182059"/>
                </a:lnTo>
                <a:cubicBezTo>
                  <a:pt x="198493" y="182059"/>
                  <a:pt x="202593" y="186060"/>
                  <a:pt x="202593" y="192195"/>
                </a:cubicBezTo>
                <a:cubicBezTo>
                  <a:pt x="202593" y="198240"/>
                  <a:pt x="198493" y="202241"/>
                  <a:pt x="192432" y="202241"/>
                </a:cubicBezTo>
                <a:lnTo>
                  <a:pt x="182270" y="202241"/>
                </a:lnTo>
                <a:cubicBezTo>
                  <a:pt x="176209" y="202241"/>
                  <a:pt x="172109" y="198240"/>
                  <a:pt x="172109" y="192195"/>
                </a:cubicBezTo>
                <a:cubicBezTo>
                  <a:pt x="172109" y="186060"/>
                  <a:pt x="176209" y="182059"/>
                  <a:pt x="182270" y="182059"/>
                </a:cubicBezTo>
                <a:close/>
                <a:moveTo>
                  <a:pt x="91153" y="182059"/>
                </a:moveTo>
                <a:lnTo>
                  <a:pt x="141783" y="182059"/>
                </a:lnTo>
                <a:cubicBezTo>
                  <a:pt x="147834" y="182059"/>
                  <a:pt x="151927" y="186060"/>
                  <a:pt x="151927" y="192195"/>
                </a:cubicBezTo>
                <a:cubicBezTo>
                  <a:pt x="151927" y="198240"/>
                  <a:pt x="147834" y="202241"/>
                  <a:pt x="141783" y="202241"/>
                </a:cubicBezTo>
                <a:lnTo>
                  <a:pt x="91153" y="202241"/>
                </a:lnTo>
                <a:cubicBezTo>
                  <a:pt x="85102" y="202241"/>
                  <a:pt x="81009" y="198240"/>
                  <a:pt x="81009" y="192195"/>
                </a:cubicBezTo>
                <a:cubicBezTo>
                  <a:pt x="81009" y="186060"/>
                  <a:pt x="85102" y="182059"/>
                  <a:pt x="91153" y="182059"/>
                </a:cubicBezTo>
                <a:close/>
                <a:moveTo>
                  <a:pt x="161988" y="141625"/>
                </a:moveTo>
                <a:lnTo>
                  <a:pt x="232948" y="141625"/>
                </a:lnTo>
                <a:cubicBezTo>
                  <a:pt x="239002" y="141625"/>
                  <a:pt x="243098" y="145626"/>
                  <a:pt x="243098" y="151761"/>
                </a:cubicBezTo>
                <a:cubicBezTo>
                  <a:pt x="243098" y="157806"/>
                  <a:pt x="239002" y="161807"/>
                  <a:pt x="232948" y="161807"/>
                </a:cubicBezTo>
                <a:lnTo>
                  <a:pt x="161988" y="161807"/>
                </a:lnTo>
                <a:cubicBezTo>
                  <a:pt x="155934" y="161807"/>
                  <a:pt x="151927" y="157806"/>
                  <a:pt x="151927" y="151761"/>
                </a:cubicBezTo>
                <a:cubicBezTo>
                  <a:pt x="151927" y="145626"/>
                  <a:pt x="155934" y="141625"/>
                  <a:pt x="161988" y="141625"/>
                </a:cubicBezTo>
                <a:close/>
                <a:moveTo>
                  <a:pt x="91146" y="141625"/>
                </a:moveTo>
                <a:lnTo>
                  <a:pt x="121467" y="141625"/>
                </a:lnTo>
                <a:cubicBezTo>
                  <a:pt x="127603" y="141625"/>
                  <a:pt x="131604" y="145626"/>
                  <a:pt x="131604" y="151761"/>
                </a:cubicBezTo>
                <a:cubicBezTo>
                  <a:pt x="131604" y="157806"/>
                  <a:pt x="127603" y="161807"/>
                  <a:pt x="121467" y="161807"/>
                </a:cubicBezTo>
                <a:lnTo>
                  <a:pt x="91146" y="161807"/>
                </a:lnTo>
                <a:cubicBezTo>
                  <a:pt x="85099" y="161807"/>
                  <a:pt x="81009" y="157806"/>
                  <a:pt x="81009" y="151761"/>
                </a:cubicBezTo>
                <a:cubicBezTo>
                  <a:pt x="81009" y="145626"/>
                  <a:pt x="85099" y="141625"/>
                  <a:pt x="91146" y="141625"/>
                </a:cubicBezTo>
                <a:close/>
                <a:moveTo>
                  <a:pt x="364566" y="102176"/>
                </a:moveTo>
                <a:cubicBezTo>
                  <a:pt x="318996" y="107241"/>
                  <a:pt x="283573" y="145630"/>
                  <a:pt x="283573" y="192194"/>
                </a:cubicBezTo>
                <a:cubicBezTo>
                  <a:pt x="283573" y="242756"/>
                  <a:pt x="324069" y="283188"/>
                  <a:pt x="374712" y="283188"/>
                </a:cubicBezTo>
                <a:cubicBezTo>
                  <a:pt x="421261" y="283188"/>
                  <a:pt x="459799" y="247732"/>
                  <a:pt x="464783" y="202235"/>
                </a:cubicBezTo>
                <a:lnTo>
                  <a:pt x="374712" y="202235"/>
                </a:lnTo>
                <a:cubicBezTo>
                  <a:pt x="368660" y="202235"/>
                  <a:pt x="364566" y="198236"/>
                  <a:pt x="364566" y="192194"/>
                </a:cubicBezTo>
                <a:close/>
                <a:moveTo>
                  <a:pt x="182270" y="101191"/>
                </a:moveTo>
                <a:lnTo>
                  <a:pt x="192432" y="101191"/>
                </a:lnTo>
                <a:cubicBezTo>
                  <a:pt x="198493" y="101191"/>
                  <a:pt x="202593" y="105192"/>
                  <a:pt x="202593" y="111238"/>
                </a:cubicBezTo>
                <a:cubicBezTo>
                  <a:pt x="202593" y="117372"/>
                  <a:pt x="198493" y="121373"/>
                  <a:pt x="192432" y="121373"/>
                </a:cubicBezTo>
                <a:lnTo>
                  <a:pt x="182270" y="121373"/>
                </a:lnTo>
                <a:cubicBezTo>
                  <a:pt x="176209" y="121373"/>
                  <a:pt x="172109" y="117372"/>
                  <a:pt x="172109" y="111238"/>
                </a:cubicBezTo>
                <a:cubicBezTo>
                  <a:pt x="172109" y="105192"/>
                  <a:pt x="176209" y="101191"/>
                  <a:pt x="182270" y="101191"/>
                </a:cubicBezTo>
                <a:close/>
                <a:moveTo>
                  <a:pt x="91153" y="101191"/>
                </a:moveTo>
                <a:lnTo>
                  <a:pt x="141783" y="101191"/>
                </a:lnTo>
                <a:cubicBezTo>
                  <a:pt x="147834" y="101191"/>
                  <a:pt x="151927" y="105192"/>
                  <a:pt x="151927" y="111238"/>
                </a:cubicBezTo>
                <a:cubicBezTo>
                  <a:pt x="151927" y="117372"/>
                  <a:pt x="147834" y="121373"/>
                  <a:pt x="141783" y="121373"/>
                </a:cubicBezTo>
                <a:lnTo>
                  <a:pt x="91153" y="121373"/>
                </a:lnTo>
                <a:cubicBezTo>
                  <a:pt x="85102" y="121373"/>
                  <a:pt x="81009" y="117372"/>
                  <a:pt x="81009" y="111238"/>
                </a:cubicBezTo>
                <a:cubicBezTo>
                  <a:pt x="81009" y="105192"/>
                  <a:pt x="85102" y="101191"/>
                  <a:pt x="91153" y="101191"/>
                </a:cubicBezTo>
                <a:close/>
                <a:moveTo>
                  <a:pt x="374712" y="80938"/>
                </a:moveTo>
                <a:cubicBezTo>
                  <a:pt x="380764" y="80938"/>
                  <a:pt x="384858" y="85026"/>
                  <a:pt x="384858" y="91068"/>
                </a:cubicBezTo>
                <a:lnTo>
                  <a:pt x="384858" y="182063"/>
                </a:lnTo>
                <a:lnTo>
                  <a:pt x="475998" y="182063"/>
                </a:lnTo>
                <a:cubicBezTo>
                  <a:pt x="482050" y="182063"/>
                  <a:pt x="486055" y="186062"/>
                  <a:pt x="486055" y="192194"/>
                </a:cubicBezTo>
                <a:cubicBezTo>
                  <a:pt x="486055" y="253864"/>
                  <a:pt x="436480" y="303360"/>
                  <a:pt x="374712" y="303360"/>
                </a:cubicBezTo>
                <a:cubicBezTo>
                  <a:pt x="312944" y="303360"/>
                  <a:pt x="263280" y="253864"/>
                  <a:pt x="263280" y="192194"/>
                </a:cubicBezTo>
                <a:cubicBezTo>
                  <a:pt x="263280" y="130523"/>
                  <a:pt x="312944" y="80938"/>
                  <a:pt x="374712" y="80938"/>
                </a:cubicBezTo>
                <a:close/>
                <a:moveTo>
                  <a:pt x="425343" y="61744"/>
                </a:moveTo>
                <a:lnTo>
                  <a:pt x="425343" y="141635"/>
                </a:lnTo>
                <a:lnTo>
                  <a:pt x="505373" y="141635"/>
                </a:lnTo>
                <a:cubicBezTo>
                  <a:pt x="500299" y="99157"/>
                  <a:pt x="466827" y="65743"/>
                  <a:pt x="425343" y="61744"/>
                </a:cubicBezTo>
                <a:close/>
                <a:moveTo>
                  <a:pt x="161988" y="60757"/>
                </a:moveTo>
                <a:lnTo>
                  <a:pt x="232948" y="60757"/>
                </a:lnTo>
                <a:cubicBezTo>
                  <a:pt x="239002" y="60757"/>
                  <a:pt x="243098" y="64758"/>
                  <a:pt x="243098" y="70804"/>
                </a:cubicBezTo>
                <a:cubicBezTo>
                  <a:pt x="243098" y="76938"/>
                  <a:pt x="239002" y="80939"/>
                  <a:pt x="232948" y="80939"/>
                </a:cubicBezTo>
                <a:lnTo>
                  <a:pt x="161988" y="80939"/>
                </a:lnTo>
                <a:cubicBezTo>
                  <a:pt x="155934" y="80939"/>
                  <a:pt x="151927" y="76938"/>
                  <a:pt x="151927" y="70804"/>
                </a:cubicBezTo>
                <a:cubicBezTo>
                  <a:pt x="151927" y="64758"/>
                  <a:pt x="155934" y="60757"/>
                  <a:pt x="161988" y="60757"/>
                </a:cubicBezTo>
                <a:close/>
                <a:moveTo>
                  <a:pt x="91146" y="60757"/>
                </a:moveTo>
                <a:lnTo>
                  <a:pt x="121467" y="60757"/>
                </a:lnTo>
                <a:cubicBezTo>
                  <a:pt x="127603" y="60757"/>
                  <a:pt x="131604" y="64758"/>
                  <a:pt x="131604" y="70804"/>
                </a:cubicBezTo>
                <a:cubicBezTo>
                  <a:pt x="131604" y="76938"/>
                  <a:pt x="127603" y="80939"/>
                  <a:pt x="121467" y="80939"/>
                </a:cubicBezTo>
                <a:lnTo>
                  <a:pt x="91146" y="80939"/>
                </a:lnTo>
                <a:cubicBezTo>
                  <a:pt x="85099" y="80939"/>
                  <a:pt x="81009" y="76938"/>
                  <a:pt x="81009" y="70804"/>
                </a:cubicBezTo>
                <a:cubicBezTo>
                  <a:pt x="81009" y="64758"/>
                  <a:pt x="85099" y="60757"/>
                  <a:pt x="91146" y="60757"/>
                </a:cubicBezTo>
                <a:close/>
                <a:moveTo>
                  <a:pt x="415194" y="40505"/>
                </a:moveTo>
                <a:cubicBezTo>
                  <a:pt x="476975" y="40505"/>
                  <a:pt x="526560" y="90092"/>
                  <a:pt x="526560" y="151765"/>
                </a:cubicBezTo>
                <a:cubicBezTo>
                  <a:pt x="526560" y="157808"/>
                  <a:pt x="522554" y="161807"/>
                  <a:pt x="516501" y="161807"/>
                </a:cubicBezTo>
                <a:lnTo>
                  <a:pt x="415194" y="161807"/>
                </a:lnTo>
                <a:cubicBezTo>
                  <a:pt x="409141" y="161807"/>
                  <a:pt x="405046" y="157808"/>
                  <a:pt x="405046" y="151765"/>
                </a:cubicBezTo>
                <a:lnTo>
                  <a:pt x="405046" y="50636"/>
                </a:lnTo>
                <a:cubicBezTo>
                  <a:pt x="405046" y="44593"/>
                  <a:pt x="409141" y="40505"/>
                  <a:pt x="415194" y="40505"/>
                </a:cubicBezTo>
                <a:close/>
                <a:moveTo>
                  <a:pt x="70848" y="20177"/>
                </a:moveTo>
                <a:cubicBezTo>
                  <a:pt x="64796" y="20177"/>
                  <a:pt x="60791" y="24265"/>
                  <a:pt x="60791" y="30309"/>
                </a:cubicBezTo>
                <a:lnTo>
                  <a:pt x="60791" y="343802"/>
                </a:lnTo>
                <a:lnTo>
                  <a:pt x="222780" y="343802"/>
                </a:lnTo>
                <a:cubicBezTo>
                  <a:pt x="228833" y="343802"/>
                  <a:pt x="232927" y="347891"/>
                  <a:pt x="232927" y="353935"/>
                </a:cubicBezTo>
                <a:lnTo>
                  <a:pt x="232927" y="364067"/>
                </a:lnTo>
                <a:lnTo>
                  <a:pt x="374712" y="364067"/>
                </a:lnTo>
                <a:lnTo>
                  <a:pt x="374712" y="353935"/>
                </a:lnTo>
                <a:cubicBezTo>
                  <a:pt x="374712" y="347891"/>
                  <a:pt x="378718"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1"/>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1"/>
                  <a:pt x="4094" y="343802"/>
                  <a:pt x="10147" y="343802"/>
                </a:cubicBezTo>
                <a:lnTo>
                  <a:pt x="40497" y="343802"/>
                </a:lnTo>
                <a:lnTo>
                  <a:pt x="40497" y="30309"/>
                </a:lnTo>
                <a:cubicBezTo>
                  <a:pt x="40497" y="13155"/>
                  <a:pt x="53670" y="0"/>
                  <a:pt x="70848" y="0"/>
                </a:cubicBezTo>
                <a:close/>
              </a:path>
            </a:pathLst>
          </a:custGeom>
          <a:solidFill>
            <a:srgbClr val="3C86AB"/>
          </a:solidFill>
          <a:ln>
            <a:noFill/>
          </a:ln>
        </p:spPr>
        <p:txBody>
          <a:bodyPr anchor="ctr"/>
          <a:lstStyle/>
          <a:p>
            <a:pPr algn="ctr"/>
            <a:endParaRPr>
              <a:latin typeface="+mn-lt"/>
              <a:ea typeface="+mn-ea"/>
              <a:cs typeface="+mn-ea"/>
              <a:sym typeface="+mn-lt"/>
            </a:endParaRPr>
          </a:p>
        </p:txBody>
      </p:sp>
      <p:sp>
        <p:nvSpPr>
          <p:cNvPr id="36" name="Freeform 9"/>
          <p:cNvSpPr>
            <a:spLocks/>
          </p:cNvSpPr>
          <p:nvPr/>
        </p:nvSpPr>
        <p:spPr bwMode="auto">
          <a:xfrm>
            <a:off x="5241938" y="2336614"/>
            <a:ext cx="1154505" cy="969844"/>
          </a:xfrm>
          <a:custGeom>
            <a:avLst/>
            <a:gdLst>
              <a:gd name="T0" fmla="*/ 418 w 583"/>
              <a:gd name="T1" fmla="*/ 464 h 489"/>
              <a:gd name="T2" fmla="*/ 556 w 583"/>
              <a:gd name="T3" fmla="*/ 220 h 489"/>
              <a:gd name="T4" fmla="*/ 293 w 583"/>
              <a:gd name="T5" fmla="*/ 25 h 489"/>
              <a:gd name="T6" fmla="*/ 27 w 583"/>
              <a:gd name="T7" fmla="*/ 324 h 489"/>
              <a:gd name="T8" fmla="*/ 418 w 583"/>
              <a:gd name="T9" fmla="*/ 464 h 489"/>
            </a:gdLst>
            <a:ahLst/>
            <a:cxnLst>
              <a:cxn ang="0">
                <a:pos x="T0" y="T1"/>
              </a:cxn>
              <a:cxn ang="0">
                <a:pos x="T2" y="T3"/>
              </a:cxn>
              <a:cxn ang="0">
                <a:pos x="T4" y="T5"/>
              </a:cxn>
              <a:cxn ang="0">
                <a:pos x="T6" y="T7"/>
              </a:cxn>
              <a:cxn ang="0">
                <a:pos x="T8" y="T9"/>
              </a:cxn>
            </a:cxnLst>
            <a:rect l="0" t="0" r="r" b="b"/>
            <a:pathLst>
              <a:path w="583" h="489">
                <a:moveTo>
                  <a:pt x="418" y="464"/>
                </a:moveTo>
                <a:cubicBezTo>
                  <a:pt x="521" y="439"/>
                  <a:pt x="583" y="330"/>
                  <a:pt x="556" y="220"/>
                </a:cubicBezTo>
                <a:cubicBezTo>
                  <a:pt x="530" y="111"/>
                  <a:pt x="396" y="0"/>
                  <a:pt x="293" y="25"/>
                </a:cubicBezTo>
                <a:cubicBezTo>
                  <a:pt x="190" y="50"/>
                  <a:pt x="0" y="215"/>
                  <a:pt x="27" y="324"/>
                </a:cubicBezTo>
                <a:cubicBezTo>
                  <a:pt x="53" y="434"/>
                  <a:pt x="315" y="489"/>
                  <a:pt x="418" y="464"/>
                </a:cubicBezTo>
                <a:close/>
              </a:path>
            </a:pathLst>
          </a:custGeom>
          <a:noFill/>
          <a:ln w="28575">
            <a:solidFill>
              <a:srgbClr val="3C86AB"/>
            </a:solid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37" name="Freeform 9"/>
          <p:cNvSpPr>
            <a:spLocks/>
          </p:cNvSpPr>
          <p:nvPr/>
        </p:nvSpPr>
        <p:spPr bwMode="auto">
          <a:xfrm>
            <a:off x="7161911" y="1419622"/>
            <a:ext cx="1154505" cy="969844"/>
          </a:xfrm>
          <a:custGeom>
            <a:avLst/>
            <a:gdLst>
              <a:gd name="T0" fmla="*/ 418 w 583"/>
              <a:gd name="T1" fmla="*/ 464 h 489"/>
              <a:gd name="T2" fmla="*/ 556 w 583"/>
              <a:gd name="T3" fmla="*/ 220 h 489"/>
              <a:gd name="T4" fmla="*/ 293 w 583"/>
              <a:gd name="T5" fmla="*/ 25 h 489"/>
              <a:gd name="T6" fmla="*/ 27 w 583"/>
              <a:gd name="T7" fmla="*/ 324 h 489"/>
              <a:gd name="T8" fmla="*/ 418 w 583"/>
              <a:gd name="T9" fmla="*/ 464 h 489"/>
            </a:gdLst>
            <a:ahLst/>
            <a:cxnLst>
              <a:cxn ang="0">
                <a:pos x="T0" y="T1"/>
              </a:cxn>
              <a:cxn ang="0">
                <a:pos x="T2" y="T3"/>
              </a:cxn>
              <a:cxn ang="0">
                <a:pos x="T4" y="T5"/>
              </a:cxn>
              <a:cxn ang="0">
                <a:pos x="T6" y="T7"/>
              </a:cxn>
              <a:cxn ang="0">
                <a:pos x="T8" y="T9"/>
              </a:cxn>
            </a:cxnLst>
            <a:rect l="0" t="0" r="r" b="b"/>
            <a:pathLst>
              <a:path w="583" h="489">
                <a:moveTo>
                  <a:pt x="418" y="464"/>
                </a:moveTo>
                <a:cubicBezTo>
                  <a:pt x="521" y="439"/>
                  <a:pt x="583" y="330"/>
                  <a:pt x="556" y="220"/>
                </a:cubicBezTo>
                <a:cubicBezTo>
                  <a:pt x="530" y="111"/>
                  <a:pt x="396" y="0"/>
                  <a:pt x="293" y="25"/>
                </a:cubicBezTo>
                <a:cubicBezTo>
                  <a:pt x="190" y="50"/>
                  <a:pt x="0" y="215"/>
                  <a:pt x="27" y="324"/>
                </a:cubicBezTo>
                <a:cubicBezTo>
                  <a:pt x="53" y="434"/>
                  <a:pt x="315" y="489"/>
                  <a:pt x="418" y="464"/>
                </a:cubicBezTo>
                <a:close/>
              </a:path>
            </a:pathLst>
          </a:custGeom>
          <a:noFill/>
          <a:ln w="28575">
            <a:solidFill>
              <a:srgbClr val="3C86AB"/>
            </a:solidFill>
          </a:ln>
        </p:spPr>
        <p:txBody>
          <a:bodyPr vert="horz" wrap="square" lIns="91440" tIns="45720" rIns="91440" bIns="45720" numCol="1" anchor="t" anchorCtr="0" compatLnSpc="1">
            <a:prstTxWarp prst="textNoShape">
              <a:avLst/>
            </a:prstTxWarp>
          </a:bodyPr>
          <a:lstStyle/>
          <a:p>
            <a:endParaRPr lang="zh-CN" altLang="en-US">
              <a:latin typeface="+mn-lt"/>
              <a:ea typeface="+mn-ea"/>
              <a:cs typeface="+mn-ea"/>
              <a:sym typeface="+mn-lt"/>
            </a:endParaRPr>
          </a:p>
        </p:txBody>
      </p:sp>
      <p:sp>
        <p:nvSpPr>
          <p:cNvPr id="22" name="Freeform 5">
            <a:extLst>
              <a:ext uri="{FF2B5EF4-FFF2-40B4-BE49-F238E27FC236}">
                <a16:creationId xmlns:a16="http://schemas.microsoft.com/office/drawing/2014/main" id="{3585E57E-FEEA-4160-A53C-EA0C45CC4890}"/>
              </a:ext>
            </a:extLst>
          </p:cNvPr>
          <p:cNvSpPr>
            <a:spLocks/>
          </p:cNvSpPr>
          <p:nvPr/>
        </p:nvSpPr>
        <p:spPr bwMode="auto">
          <a:xfrm>
            <a:off x="327826" y="909663"/>
            <a:ext cx="2930682" cy="2043754"/>
          </a:xfrm>
          <a:custGeom>
            <a:avLst/>
            <a:gdLst>
              <a:gd name="T0" fmla="*/ 72 w 1406"/>
              <a:gd name="T1" fmla="*/ 310 h 979"/>
              <a:gd name="T2" fmla="*/ 436 w 1406"/>
              <a:gd name="T3" fmla="*/ 875 h 979"/>
              <a:gd name="T4" fmla="*/ 1250 w 1406"/>
              <a:gd name="T5" fmla="*/ 712 h 979"/>
              <a:gd name="T6" fmla="*/ 642 w 1406"/>
              <a:gd name="T7" fmla="*/ 83 h 979"/>
              <a:gd name="T8" fmla="*/ 72 w 1406"/>
              <a:gd name="T9" fmla="*/ 310 h 979"/>
            </a:gdLst>
            <a:ahLst/>
            <a:cxnLst>
              <a:cxn ang="0">
                <a:pos x="T0" y="T1"/>
              </a:cxn>
              <a:cxn ang="0">
                <a:pos x="T2" y="T3"/>
              </a:cxn>
              <a:cxn ang="0">
                <a:pos x="T4" y="T5"/>
              </a:cxn>
              <a:cxn ang="0">
                <a:pos x="T6" y="T7"/>
              </a:cxn>
              <a:cxn ang="0">
                <a:pos x="T8" y="T9"/>
              </a:cxn>
            </a:cxnLst>
            <a:rect l="0" t="0" r="r" b="b"/>
            <a:pathLst>
              <a:path w="1406" h="979">
                <a:moveTo>
                  <a:pt x="72" y="310"/>
                </a:moveTo>
                <a:cubicBezTo>
                  <a:pt x="0" y="479"/>
                  <a:pt x="137" y="745"/>
                  <a:pt x="436" y="875"/>
                </a:cubicBezTo>
                <a:cubicBezTo>
                  <a:pt x="675" y="979"/>
                  <a:pt x="1156" y="861"/>
                  <a:pt x="1250" y="712"/>
                </a:cubicBezTo>
                <a:cubicBezTo>
                  <a:pt x="1406" y="461"/>
                  <a:pt x="898" y="139"/>
                  <a:pt x="642" y="83"/>
                </a:cubicBezTo>
                <a:cubicBezTo>
                  <a:pt x="272" y="0"/>
                  <a:pt x="117" y="206"/>
                  <a:pt x="72" y="310"/>
                </a:cubicBezTo>
                <a:close/>
              </a:path>
            </a:pathLst>
          </a:custGeom>
          <a:gradFill>
            <a:gsLst>
              <a:gs pos="23000">
                <a:srgbClr val="0BA1B2">
                  <a:alpha val="43000"/>
                </a:srgbClr>
              </a:gs>
              <a:gs pos="77000">
                <a:srgbClr val="7030A0">
                  <a:alpha val="55000"/>
                </a:srgbClr>
              </a:gs>
            </a:gsLst>
            <a:lin ang="7800000" scaled="0"/>
          </a:gradFill>
          <a:ln>
            <a:noFill/>
          </a:ln>
        </p:spPr>
        <p:txBody>
          <a:bodyPr vert="horz" wrap="square" lIns="91440" tIns="45720" rIns="91440" bIns="45720" numCol="1" anchor="t" anchorCtr="0" compatLnSpc="1">
            <a:prstTxWarp prst="textNoShape">
              <a:avLst/>
            </a:prstTxWarp>
          </a:bodyPr>
          <a:lstStyle/>
          <a:p>
            <a:endParaRPr lang="zh-CN" altLang="en-US">
              <a:latin typeface="方正细谭黑简体" panose="02000000000000000000" pitchFamily="2" charset="-122"/>
              <a:ea typeface="方正细谭黑简体" panose="02000000000000000000" pitchFamily="2" charset="-122"/>
              <a:cs typeface="+mn-ea"/>
              <a:sym typeface="+mn-lt"/>
            </a:endParaRPr>
          </a:p>
        </p:txBody>
      </p:sp>
      <p:sp>
        <p:nvSpPr>
          <p:cNvPr id="25" name="Freeform 13">
            <a:extLst>
              <a:ext uri="{FF2B5EF4-FFF2-40B4-BE49-F238E27FC236}">
                <a16:creationId xmlns:a16="http://schemas.microsoft.com/office/drawing/2014/main" id="{64F8B5D7-D3D9-4E3B-96D9-A747F4DC1A19}"/>
              </a:ext>
            </a:extLst>
          </p:cNvPr>
          <p:cNvSpPr>
            <a:spLocks/>
          </p:cNvSpPr>
          <p:nvPr/>
        </p:nvSpPr>
        <p:spPr bwMode="auto">
          <a:xfrm>
            <a:off x="609462" y="727129"/>
            <a:ext cx="2291814" cy="2408822"/>
          </a:xfrm>
          <a:custGeom>
            <a:avLst/>
            <a:gdLst>
              <a:gd name="T0" fmla="*/ 49 w 1099"/>
              <a:gd name="T1" fmla="*/ 826 h 1155"/>
              <a:gd name="T2" fmla="*/ 525 w 1099"/>
              <a:gd name="T3" fmla="*/ 1103 h 1155"/>
              <a:gd name="T4" fmla="*/ 1007 w 1099"/>
              <a:gd name="T5" fmla="*/ 611 h 1155"/>
              <a:gd name="T6" fmla="*/ 320 w 1099"/>
              <a:gd name="T7" fmla="*/ 51 h 1155"/>
              <a:gd name="T8" fmla="*/ 49 w 1099"/>
              <a:gd name="T9" fmla="*/ 826 h 1155"/>
            </a:gdLst>
            <a:ahLst/>
            <a:cxnLst>
              <a:cxn ang="0">
                <a:pos x="T0" y="T1"/>
              </a:cxn>
              <a:cxn ang="0">
                <a:pos x="T2" y="T3"/>
              </a:cxn>
              <a:cxn ang="0">
                <a:pos x="T4" y="T5"/>
              </a:cxn>
              <a:cxn ang="0">
                <a:pos x="T6" y="T7"/>
              </a:cxn>
              <a:cxn ang="0">
                <a:pos x="T8" y="T9"/>
              </a:cxn>
            </a:cxnLst>
            <a:rect l="0" t="0" r="r" b="b"/>
            <a:pathLst>
              <a:path w="1099" h="1155">
                <a:moveTo>
                  <a:pt x="49" y="826"/>
                </a:moveTo>
                <a:cubicBezTo>
                  <a:pt x="98" y="1031"/>
                  <a:pt x="311" y="1155"/>
                  <a:pt x="525" y="1103"/>
                </a:cubicBezTo>
                <a:cubicBezTo>
                  <a:pt x="739" y="1052"/>
                  <a:pt x="1099" y="907"/>
                  <a:pt x="1007" y="611"/>
                </a:cubicBezTo>
                <a:cubicBezTo>
                  <a:pt x="944" y="410"/>
                  <a:pt x="533" y="0"/>
                  <a:pt x="320" y="51"/>
                </a:cubicBezTo>
                <a:cubicBezTo>
                  <a:pt x="106" y="103"/>
                  <a:pt x="0" y="622"/>
                  <a:pt x="49" y="826"/>
                </a:cubicBezTo>
                <a:close/>
              </a:path>
            </a:pathLst>
          </a:custGeom>
          <a:gradFill>
            <a:gsLst>
              <a:gs pos="23000">
                <a:srgbClr val="1C98AF"/>
              </a:gs>
              <a:gs pos="79000">
                <a:srgbClr val="875DA2">
                  <a:alpha val="67000"/>
                </a:srgbClr>
              </a:gs>
            </a:gsLst>
            <a:lin ang="10800000" scaled="0"/>
          </a:gradFill>
          <a:ln>
            <a:noFill/>
          </a:ln>
        </p:spPr>
        <p:txBody>
          <a:bodyPr vert="horz" wrap="square" lIns="91440" tIns="45720" rIns="91440" bIns="45720" numCol="1" anchor="t" anchorCtr="0" compatLnSpc="1">
            <a:prstTxWarp prst="textNoShape">
              <a:avLst/>
            </a:prstTxWarp>
          </a:bodyPr>
          <a:lstStyle/>
          <a:p>
            <a:endParaRPr lang="zh-CN" altLang="en-US" b="1" dirty="0">
              <a:solidFill>
                <a:schemeClr val="bg1"/>
              </a:solidFill>
              <a:latin typeface="方正细谭黑简体" panose="02000000000000000000" pitchFamily="2" charset="-122"/>
              <a:ea typeface="方正细谭黑简体" panose="02000000000000000000" pitchFamily="2" charset="-122"/>
              <a:cs typeface="+mn-ea"/>
              <a:sym typeface="+mn-lt"/>
            </a:endParaRPr>
          </a:p>
        </p:txBody>
      </p:sp>
      <p:sp>
        <p:nvSpPr>
          <p:cNvPr id="2" name="文本框 1">
            <a:extLst>
              <a:ext uri="{FF2B5EF4-FFF2-40B4-BE49-F238E27FC236}">
                <a16:creationId xmlns:a16="http://schemas.microsoft.com/office/drawing/2014/main" id="{39F07EE7-0338-47A8-A628-88506BBD6D0A}"/>
              </a:ext>
            </a:extLst>
          </p:cNvPr>
          <p:cNvSpPr txBox="1"/>
          <p:nvPr/>
        </p:nvSpPr>
        <p:spPr>
          <a:xfrm>
            <a:off x="1015201" y="1419622"/>
            <a:ext cx="1339879" cy="1107996"/>
          </a:xfrm>
          <a:prstGeom prst="rect">
            <a:avLst/>
          </a:prstGeom>
          <a:noFill/>
        </p:spPr>
        <p:txBody>
          <a:bodyPr wrap="square" lIns="0" tIns="0" rIns="0" bIns="0" rtlCol="0">
            <a:spAutoFit/>
          </a:bodyPr>
          <a:lstStyle/>
          <a:p>
            <a:r>
              <a:rPr lang="en-US" altLang="zh-CN" sz="7200" b="1" dirty="0">
                <a:solidFill>
                  <a:schemeClr val="bg1"/>
                </a:solidFill>
                <a:latin typeface="微软雅黑" pitchFamily="34" charset="-122"/>
                <a:ea typeface="微软雅黑" pitchFamily="34" charset="-122"/>
              </a:rPr>
              <a:t>02</a:t>
            </a:r>
            <a:endParaRPr lang="en-US" altLang="zh-CN" sz="1600" b="1" dirty="0">
              <a:solidFill>
                <a:schemeClr val="bg1"/>
              </a:solidFill>
              <a:latin typeface="微软雅黑" pitchFamily="34" charset="-122"/>
              <a:ea typeface="微软雅黑" pitchFamily="34" charset="-122"/>
            </a:endParaRPr>
          </a:p>
        </p:txBody>
      </p:sp>
      <p:sp>
        <p:nvSpPr>
          <p:cNvPr id="26" name="文本框 25">
            <a:extLst>
              <a:ext uri="{FF2B5EF4-FFF2-40B4-BE49-F238E27FC236}">
                <a16:creationId xmlns:a16="http://schemas.microsoft.com/office/drawing/2014/main" id="{40B2472C-F0EC-455D-BB94-FBB913D14C5D}"/>
              </a:ext>
            </a:extLst>
          </p:cNvPr>
          <p:cNvSpPr txBox="1"/>
          <p:nvPr/>
        </p:nvSpPr>
        <p:spPr>
          <a:xfrm>
            <a:off x="371260" y="3299582"/>
            <a:ext cx="4320480" cy="646331"/>
          </a:xfrm>
          <a:prstGeom prst="rect">
            <a:avLst/>
          </a:prstGeom>
          <a:noFill/>
        </p:spPr>
        <p:txBody>
          <a:bodyPr wrap="square" rtlCol="0">
            <a:spAutoFit/>
          </a:bodyPr>
          <a:lstStyle/>
          <a:p>
            <a:r>
              <a:rPr lang="zh-CN" altLang="en-US" sz="3600" b="1" dirty="0">
                <a:solidFill>
                  <a:srgbClr val="895FAF"/>
                </a:solidFill>
                <a:latin typeface="方正细谭黑简体" panose="02000000000000000000" pitchFamily="2" charset="-122"/>
                <a:ea typeface="方正细谭黑简体" panose="02000000000000000000" pitchFamily="2" charset="-122"/>
                <a:cs typeface="+mn-ea"/>
                <a:sym typeface="+mn-lt"/>
              </a:rPr>
              <a:t>项目优势及后端实现</a:t>
            </a:r>
          </a:p>
        </p:txBody>
      </p:sp>
    </p:spTree>
    <p:extLst>
      <p:ext uri="{BB962C8B-B14F-4D97-AF65-F5344CB8AC3E}">
        <p14:creationId xmlns:p14="http://schemas.microsoft.com/office/powerpoint/2010/main" val="3866734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up)">
                                      <p:cBhvr>
                                        <p:cTn id="7" dur="500"/>
                                        <p:tgtEl>
                                          <p:spTgt spid="18"/>
                                        </p:tgtEl>
                                      </p:cBhvr>
                                    </p:animEffect>
                                  </p:childTnLst>
                                </p:cTn>
                              </p:par>
                              <p:par>
                                <p:cTn id="8" presetID="22" presetClass="entr" presetSubtype="1"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up)">
                                      <p:cBhvr>
                                        <p:cTn id="10" dur="500"/>
                                        <p:tgtEl>
                                          <p:spTgt spid="5"/>
                                        </p:tgtEl>
                                      </p:cBhvr>
                                    </p:animEffect>
                                  </p:childTnLst>
                                </p:cTn>
                              </p:par>
                              <p:par>
                                <p:cTn id="11" presetID="49" presetClass="entr" presetSubtype="0" decel="100000" fill="hold" grpId="0" nodeType="withEffect">
                                  <p:stCondLst>
                                    <p:cond delay="250"/>
                                  </p:stCondLst>
                                  <p:childTnLst>
                                    <p:set>
                                      <p:cBhvr>
                                        <p:cTn id="12" dur="1" fill="hold">
                                          <p:stCondLst>
                                            <p:cond delay="0"/>
                                          </p:stCondLst>
                                        </p:cTn>
                                        <p:tgtEl>
                                          <p:spTgt spid="36"/>
                                        </p:tgtEl>
                                        <p:attrNameLst>
                                          <p:attrName>style.visibility</p:attrName>
                                        </p:attrNameLst>
                                      </p:cBhvr>
                                      <p:to>
                                        <p:strVal val="visible"/>
                                      </p:to>
                                    </p:set>
                                    <p:anim calcmode="lin" valueType="num">
                                      <p:cBhvr>
                                        <p:cTn id="13" dur="1500" fill="hold"/>
                                        <p:tgtEl>
                                          <p:spTgt spid="36"/>
                                        </p:tgtEl>
                                        <p:attrNameLst>
                                          <p:attrName>ppt_w</p:attrName>
                                        </p:attrNameLst>
                                      </p:cBhvr>
                                      <p:tavLst>
                                        <p:tav tm="0">
                                          <p:val>
                                            <p:fltVal val="0"/>
                                          </p:val>
                                        </p:tav>
                                        <p:tav tm="100000">
                                          <p:val>
                                            <p:strVal val="#ppt_w"/>
                                          </p:val>
                                        </p:tav>
                                      </p:tavLst>
                                    </p:anim>
                                    <p:anim calcmode="lin" valueType="num">
                                      <p:cBhvr>
                                        <p:cTn id="14" dur="1500" fill="hold"/>
                                        <p:tgtEl>
                                          <p:spTgt spid="36"/>
                                        </p:tgtEl>
                                        <p:attrNameLst>
                                          <p:attrName>ppt_h</p:attrName>
                                        </p:attrNameLst>
                                      </p:cBhvr>
                                      <p:tavLst>
                                        <p:tav tm="0">
                                          <p:val>
                                            <p:fltVal val="0"/>
                                          </p:val>
                                        </p:tav>
                                        <p:tav tm="100000">
                                          <p:val>
                                            <p:strVal val="#ppt_h"/>
                                          </p:val>
                                        </p:tav>
                                      </p:tavLst>
                                    </p:anim>
                                    <p:anim calcmode="lin" valueType="num">
                                      <p:cBhvr>
                                        <p:cTn id="15" dur="1500" fill="hold"/>
                                        <p:tgtEl>
                                          <p:spTgt spid="36"/>
                                        </p:tgtEl>
                                        <p:attrNameLst>
                                          <p:attrName>style.rotation</p:attrName>
                                        </p:attrNameLst>
                                      </p:cBhvr>
                                      <p:tavLst>
                                        <p:tav tm="0">
                                          <p:val>
                                            <p:fltVal val="360"/>
                                          </p:val>
                                        </p:tav>
                                        <p:tav tm="100000">
                                          <p:val>
                                            <p:fltVal val="0"/>
                                          </p:val>
                                        </p:tav>
                                      </p:tavLst>
                                    </p:anim>
                                    <p:animEffect transition="in" filter="fade">
                                      <p:cBhvr>
                                        <p:cTn id="16" dur="1500"/>
                                        <p:tgtEl>
                                          <p:spTgt spid="36"/>
                                        </p:tgtEl>
                                      </p:cBhvr>
                                    </p:animEffect>
                                  </p:childTnLst>
                                </p:cTn>
                              </p:par>
                              <p:par>
                                <p:cTn id="17" presetID="49" presetClass="entr" presetSubtype="0" decel="100000" fill="hold" grpId="0" nodeType="withEffect">
                                  <p:stCondLst>
                                    <p:cond delay="250"/>
                                  </p:stCondLst>
                                  <p:childTnLst>
                                    <p:set>
                                      <p:cBhvr>
                                        <p:cTn id="18" dur="1" fill="hold">
                                          <p:stCondLst>
                                            <p:cond delay="0"/>
                                          </p:stCondLst>
                                        </p:cTn>
                                        <p:tgtEl>
                                          <p:spTgt spid="37"/>
                                        </p:tgtEl>
                                        <p:attrNameLst>
                                          <p:attrName>style.visibility</p:attrName>
                                        </p:attrNameLst>
                                      </p:cBhvr>
                                      <p:to>
                                        <p:strVal val="visible"/>
                                      </p:to>
                                    </p:set>
                                    <p:anim calcmode="lin" valueType="num">
                                      <p:cBhvr>
                                        <p:cTn id="19" dur="1500" fill="hold"/>
                                        <p:tgtEl>
                                          <p:spTgt spid="37"/>
                                        </p:tgtEl>
                                        <p:attrNameLst>
                                          <p:attrName>ppt_w</p:attrName>
                                        </p:attrNameLst>
                                      </p:cBhvr>
                                      <p:tavLst>
                                        <p:tav tm="0">
                                          <p:val>
                                            <p:fltVal val="0"/>
                                          </p:val>
                                        </p:tav>
                                        <p:tav tm="100000">
                                          <p:val>
                                            <p:strVal val="#ppt_w"/>
                                          </p:val>
                                        </p:tav>
                                      </p:tavLst>
                                    </p:anim>
                                    <p:anim calcmode="lin" valueType="num">
                                      <p:cBhvr>
                                        <p:cTn id="20" dur="1500" fill="hold"/>
                                        <p:tgtEl>
                                          <p:spTgt spid="37"/>
                                        </p:tgtEl>
                                        <p:attrNameLst>
                                          <p:attrName>ppt_h</p:attrName>
                                        </p:attrNameLst>
                                      </p:cBhvr>
                                      <p:tavLst>
                                        <p:tav tm="0">
                                          <p:val>
                                            <p:fltVal val="0"/>
                                          </p:val>
                                        </p:tav>
                                        <p:tav tm="100000">
                                          <p:val>
                                            <p:strVal val="#ppt_h"/>
                                          </p:val>
                                        </p:tav>
                                      </p:tavLst>
                                    </p:anim>
                                    <p:anim calcmode="lin" valueType="num">
                                      <p:cBhvr>
                                        <p:cTn id="21" dur="1500" fill="hold"/>
                                        <p:tgtEl>
                                          <p:spTgt spid="37"/>
                                        </p:tgtEl>
                                        <p:attrNameLst>
                                          <p:attrName>style.rotation</p:attrName>
                                        </p:attrNameLst>
                                      </p:cBhvr>
                                      <p:tavLst>
                                        <p:tav tm="0">
                                          <p:val>
                                            <p:fltVal val="360"/>
                                          </p:val>
                                        </p:tav>
                                        <p:tav tm="100000">
                                          <p:val>
                                            <p:fltVal val="0"/>
                                          </p:val>
                                        </p:tav>
                                      </p:tavLst>
                                    </p:anim>
                                    <p:animEffect transition="in" filter="fade">
                                      <p:cBhvr>
                                        <p:cTn id="22" dur="1500"/>
                                        <p:tgtEl>
                                          <p:spTgt spid="3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p:cTn id="25" dur="500" fill="hold"/>
                                        <p:tgtEl>
                                          <p:spTgt spid="13"/>
                                        </p:tgtEl>
                                        <p:attrNameLst>
                                          <p:attrName>ppt_w</p:attrName>
                                        </p:attrNameLst>
                                      </p:cBhvr>
                                      <p:tavLst>
                                        <p:tav tm="0">
                                          <p:val>
                                            <p:fltVal val="0"/>
                                          </p:val>
                                        </p:tav>
                                        <p:tav tm="100000">
                                          <p:val>
                                            <p:strVal val="#ppt_w"/>
                                          </p:val>
                                        </p:tav>
                                      </p:tavLst>
                                    </p:anim>
                                    <p:anim calcmode="lin" valueType="num">
                                      <p:cBhvr>
                                        <p:cTn id="26" dur="500" fill="hold"/>
                                        <p:tgtEl>
                                          <p:spTgt spid="13"/>
                                        </p:tgtEl>
                                        <p:attrNameLst>
                                          <p:attrName>ppt_h</p:attrName>
                                        </p:attrNameLst>
                                      </p:cBhvr>
                                      <p:tavLst>
                                        <p:tav tm="0">
                                          <p:val>
                                            <p:fltVal val="0"/>
                                          </p:val>
                                        </p:tav>
                                        <p:tav tm="100000">
                                          <p:val>
                                            <p:strVal val="#ppt_h"/>
                                          </p:val>
                                        </p:tav>
                                      </p:tavLst>
                                    </p:anim>
                                    <p:animEffect transition="in" filter="fade">
                                      <p:cBhvr>
                                        <p:cTn id="27" dur="500"/>
                                        <p:tgtEl>
                                          <p:spTgt spid="13"/>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 calcmode="lin" valueType="num">
                                      <p:cBhvr>
                                        <p:cTn id="30" dur="500" fill="hold"/>
                                        <p:tgtEl>
                                          <p:spTgt spid="19"/>
                                        </p:tgtEl>
                                        <p:attrNameLst>
                                          <p:attrName>ppt_w</p:attrName>
                                        </p:attrNameLst>
                                      </p:cBhvr>
                                      <p:tavLst>
                                        <p:tav tm="0">
                                          <p:val>
                                            <p:fltVal val="0"/>
                                          </p:val>
                                        </p:tav>
                                        <p:tav tm="100000">
                                          <p:val>
                                            <p:strVal val="#ppt_w"/>
                                          </p:val>
                                        </p:tav>
                                      </p:tavLst>
                                    </p:anim>
                                    <p:anim calcmode="lin" valueType="num">
                                      <p:cBhvr>
                                        <p:cTn id="31" dur="500" fill="hold"/>
                                        <p:tgtEl>
                                          <p:spTgt spid="19"/>
                                        </p:tgtEl>
                                        <p:attrNameLst>
                                          <p:attrName>ppt_h</p:attrName>
                                        </p:attrNameLst>
                                      </p:cBhvr>
                                      <p:tavLst>
                                        <p:tav tm="0">
                                          <p:val>
                                            <p:fltVal val="0"/>
                                          </p:val>
                                        </p:tav>
                                        <p:tav tm="100000">
                                          <p:val>
                                            <p:strVal val="#ppt_h"/>
                                          </p:val>
                                        </p:tav>
                                      </p:tavLst>
                                    </p:anim>
                                    <p:animEffect transition="in" filter="fade">
                                      <p:cBhvr>
                                        <p:cTn id="32" dur="500"/>
                                        <p:tgtEl>
                                          <p:spTgt spid="19"/>
                                        </p:tgtEl>
                                      </p:cBhvr>
                                    </p:animEffect>
                                  </p:childTnLst>
                                </p:cTn>
                              </p:par>
                              <p:par>
                                <p:cTn id="33" presetID="42" presetClass="entr" presetSubtype="0" fill="hold" nodeType="with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1000"/>
                                        <p:tgtEl>
                                          <p:spTgt spid="6"/>
                                        </p:tgtEl>
                                      </p:cBhvr>
                                    </p:animEffect>
                                    <p:anim calcmode="lin" valueType="num">
                                      <p:cBhvr>
                                        <p:cTn id="36" dur="1000" fill="hold"/>
                                        <p:tgtEl>
                                          <p:spTgt spid="6"/>
                                        </p:tgtEl>
                                        <p:attrNameLst>
                                          <p:attrName>ppt_x</p:attrName>
                                        </p:attrNameLst>
                                      </p:cBhvr>
                                      <p:tavLst>
                                        <p:tav tm="0">
                                          <p:val>
                                            <p:strVal val="#ppt_x"/>
                                          </p:val>
                                        </p:tav>
                                        <p:tav tm="100000">
                                          <p:val>
                                            <p:strVal val="#ppt_x"/>
                                          </p:val>
                                        </p:tav>
                                      </p:tavLst>
                                    </p:anim>
                                    <p:anim calcmode="lin" valueType="num">
                                      <p:cBhvr>
                                        <p:cTn id="37" dur="1000" fill="hold"/>
                                        <p:tgtEl>
                                          <p:spTgt spid="6"/>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1000"/>
                                        <p:tgtEl>
                                          <p:spTgt spid="11"/>
                                        </p:tgtEl>
                                      </p:cBhvr>
                                    </p:animEffect>
                                    <p:anim calcmode="lin" valueType="num">
                                      <p:cBhvr>
                                        <p:cTn id="41" dur="1000" fill="hold"/>
                                        <p:tgtEl>
                                          <p:spTgt spid="11"/>
                                        </p:tgtEl>
                                        <p:attrNameLst>
                                          <p:attrName>ppt_x</p:attrName>
                                        </p:attrNameLst>
                                      </p:cBhvr>
                                      <p:tavLst>
                                        <p:tav tm="0">
                                          <p:val>
                                            <p:strVal val="#ppt_x"/>
                                          </p:val>
                                        </p:tav>
                                        <p:tav tm="100000">
                                          <p:val>
                                            <p:strVal val="#ppt_x"/>
                                          </p:val>
                                        </p:tav>
                                      </p:tavLst>
                                    </p:anim>
                                    <p:anim calcmode="lin" valueType="num">
                                      <p:cBhvr>
                                        <p:cTn id="42" dur="1000" fill="hold"/>
                                        <p:tgtEl>
                                          <p:spTgt spid="11"/>
                                        </p:tgtEl>
                                        <p:attrNameLst>
                                          <p:attrName>ppt_y</p:attrName>
                                        </p:attrNameLst>
                                      </p:cBhvr>
                                      <p:tavLst>
                                        <p:tav tm="0">
                                          <p:val>
                                            <p:strVal val="#ppt_y+.1"/>
                                          </p:val>
                                        </p:tav>
                                        <p:tav tm="100000">
                                          <p:val>
                                            <p:strVal val="#ppt_y"/>
                                          </p:val>
                                        </p:tav>
                                      </p:tavLst>
                                    </p:anim>
                                  </p:childTnLst>
                                </p:cTn>
                              </p:par>
                              <p:par>
                                <p:cTn id="43" presetID="49" presetClass="entr" presetSubtype="0" decel="100000" fill="hold" grpId="0" nodeType="withEffect">
                                  <p:stCondLst>
                                    <p:cond delay="500"/>
                                  </p:stCondLst>
                                  <p:childTnLst>
                                    <p:set>
                                      <p:cBhvr>
                                        <p:cTn id="44" dur="1" fill="hold">
                                          <p:stCondLst>
                                            <p:cond delay="0"/>
                                          </p:stCondLst>
                                        </p:cTn>
                                        <p:tgtEl>
                                          <p:spTgt spid="22"/>
                                        </p:tgtEl>
                                        <p:attrNameLst>
                                          <p:attrName>style.visibility</p:attrName>
                                        </p:attrNameLst>
                                      </p:cBhvr>
                                      <p:to>
                                        <p:strVal val="visible"/>
                                      </p:to>
                                    </p:set>
                                    <p:anim calcmode="lin" valueType="num">
                                      <p:cBhvr>
                                        <p:cTn id="45" dur="1500" fill="hold"/>
                                        <p:tgtEl>
                                          <p:spTgt spid="22"/>
                                        </p:tgtEl>
                                        <p:attrNameLst>
                                          <p:attrName>ppt_w</p:attrName>
                                        </p:attrNameLst>
                                      </p:cBhvr>
                                      <p:tavLst>
                                        <p:tav tm="0">
                                          <p:val>
                                            <p:fltVal val="0"/>
                                          </p:val>
                                        </p:tav>
                                        <p:tav tm="100000">
                                          <p:val>
                                            <p:strVal val="#ppt_w"/>
                                          </p:val>
                                        </p:tav>
                                      </p:tavLst>
                                    </p:anim>
                                    <p:anim calcmode="lin" valueType="num">
                                      <p:cBhvr>
                                        <p:cTn id="46" dur="1500" fill="hold"/>
                                        <p:tgtEl>
                                          <p:spTgt spid="22"/>
                                        </p:tgtEl>
                                        <p:attrNameLst>
                                          <p:attrName>ppt_h</p:attrName>
                                        </p:attrNameLst>
                                      </p:cBhvr>
                                      <p:tavLst>
                                        <p:tav tm="0">
                                          <p:val>
                                            <p:fltVal val="0"/>
                                          </p:val>
                                        </p:tav>
                                        <p:tav tm="100000">
                                          <p:val>
                                            <p:strVal val="#ppt_h"/>
                                          </p:val>
                                        </p:tav>
                                      </p:tavLst>
                                    </p:anim>
                                    <p:anim calcmode="lin" valueType="num">
                                      <p:cBhvr>
                                        <p:cTn id="47" dur="1500" fill="hold"/>
                                        <p:tgtEl>
                                          <p:spTgt spid="22"/>
                                        </p:tgtEl>
                                        <p:attrNameLst>
                                          <p:attrName>style.rotation</p:attrName>
                                        </p:attrNameLst>
                                      </p:cBhvr>
                                      <p:tavLst>
                                        <p:tav tm="0">
                                          <p:val>
                                            <p:fltVal val="360"/>
                                          </p:val>
                                        </p:tav>
                                        <p:tav tm="100000">
                                          <p:val>
                                            <p:fltVal val="0"/>
                                          </p:val>
                                        </p:tav>
                                      </p:tavLst>
                                    </p:anim>
                                    <p:animEffect transition="in" filter="fade">
                                      <p:cBhvr>
                                        <p:cTn id="48" dur="1500"/>
                                        <p:tgtEl>
                                          <p:spTgt spid="22"/>
                                        </p:tgtEl>
                                      </p:cBhvr>
                                    </p:animEffect>
                                  </p:childTnLst>
                                </p:cTn>
                              </p:par>
                            </p:childTnLst>
                          </p:cTn>
                        </p:par>
                      </p:childTnLst>
                    </p:cTn>
                  </p:par>
                  <p:par>
                    <p:cTn id="49" fill="hold">
                      <p:stCondLst>
                        <p:cond delay="indefinite"/>
                      </p:stCondLst>
                      <p:childTnLst>
                        <p:par>
                          <p:cTn id="50" fill="hold">
                            <p:stCondLst>
                              <p:cond delay="0"/>
                            </p:stCondLst>
                            <p:childTnLst>
                              <p:par>
                                <p:cTn id="51" presetID="49" presetClass="entr" presetSubtype="0" decel="100000" fill="hold" grpId="0" nodeType="clickEffect">
                                  <p:stCondLst>
                                    <p:cond delay="0"/>
                                  </p:stCondLst>
                                  <p:childTnLst>
                                    <p:set>
                                      <p:cBhvr>
                                        <p:cTn id="52" dur="1" fill="hold">
                                          <p:stCondLst>
                                            <p:cond delay="0"/>
                                          </p:stCondLst>
                                        </p:cTn>
                                        <p:tgtEl>
                                          <p:spTgt spid="25"/>
                                        </p:tgtEl>
                                        <p:attrNameLst>
                                          <p:attrName>style.visibility</p:attrName>
                                        </p:attrNameLst>
                                      </p:cBhvr>
                                      <p:to>
                                        <p:strVal val="visible"/>
                                      </p:to>
                                    </p:set>
                                    <p:anim calcmode="lin" valueType="num">
                                      <p:cBhvr>
                                        <p:cTn id="53" dur="1500" fill="hold"/>
                                        <p:tgtEl>
                                          <p:spTgt spid="25"/>
                                        </p:tgtEl>
                                        <p:attrNameLst>
                                          <p:attrName>ppt_w</p:attrName>
                                        </p:attrNameLst>
                                      </p:cBhvr>
                                      <p:tavLst>
                                        <p:tav tm="0">
                                          <p:val>
                                            <p:fltVal val="0"/>
                                          </p:val>
                                        </p:tav>
                                        <p:tav tm="100000">
                                          <p:val>
                                            <p:strVal val="#ppt_w"/>
                                          </p:val>
                                        </p:tav>
                                      </p:tavLst>
                                    </p:anim>
                                    <p:anim calcmode="lin" valueType="num">
                                      <p:cBhvr>
                                        <p:cTn id="54" dur="1500" fill="hold"/>
                                        <p:tgtEl>
                                          <p:spTgt spid="25"/>
                                        </p:tgtEl>
                                        <p:attrNameLst>
                                          <p:attrName>ppt_h</p:attrName>
                                        </p:attrNameLst>
                                      </p:cBhvr>
                                      <p:tavLst>
                                        <p:tav tm="0">
                                          <p:val>
                                            <p:fltVal val="0"/>
                                          </p:val>
                                        </p:tav>
                                        <p:tav tm="100000">
                                          <p:val>
                                            <p:strVal val="#ppt_h"/>
                                          </p:val>
                                        </p:tav>
                                      </p:tavLst>
                                    </p:anim>
                                    <p:anim calcmode="lin" valueType="num">
                                      <p:cBhvr>
                                        <p:cTn id="55" dur="1500" fill="hold"/>
                                        <p:tgtEl>
                                          <p:spTgt spid="25"/>
                                        </p:tgtEl>
                                        <p:attrNameLst>
                                          <p:attrName>style.rotation</p:attrName>
                                        </p:attrNameLst>
                                      </p:cBhvr>
                                      <p:tavLst>
                                        <p:tav tm="0">
                                          <p:val>
                                            <p:fltVal val="360"/>
                                          </p:val>
                                        </p:tav>
                                        <p:tav tm="100000">
                                          <p:val>
                                            <p:fltVal val="0"/>
                                          </p:val>
                                        </p:tav>
                                      </p:tavLst>
                                    </p:anim>
                                    <p:animEffect transition="in" filter="fade">
                                      <p:cBhvr>
                                        <p:cTn id="56" dur="1500"/>
                                        <p:tgtEl>
                                          <p:spTgt spid="25"/>
                                        </p:tgtEl>
                                      </p:cBhvr>
                                    </p:animEffect>
                                  </p:childTnLst>
                                </p:cTn>
                              </p:par>
                            </p:childTnLst>
                          </p:cTn>
                        </p:par>
                        <p:par>
                          <p:cTn id="57" fill="hold">
                            <p:stCondLst>
                              <p:cond delay="1500"/>
                            </p:stCondLst>
                            <p:childTnLst>
                              <p:par>
                                <p:cTn id="58" presetID="22" presetClass="entr" presetSubtype="8" fill="hold" grpId="0" nodeType="after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wipe(left)">
                                      <p:cBhvr>
                                        <p:cTn id="6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3" grpId="0" animBg="1"/>
      <p:bldP spid="36" grpId="0" animBg="1"/>
      <p:bldP spid="37" grpId="0" animBg="1"/>
      <p:bldP spid="22" grpId="0" animBg="1"/>
      <p:bldP spid="25" grpId="0" animBg="1"/>
      <p:bldP spid="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6D1DBEA3-5532-452F-87BA-710A05C7EA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6821" y="1528322"/>
            <a:ext cx="1259890" cy="2432557"/>
          </a:xfrm>
          <a:prstGeom prst="rect">
            <a:avLst/>
          </a:prstGeom>
        </p:spPr>
      </p:pic>
      <p:sp>
        <p:nvSpPr>
          <p:cNvPr id="9" name="矩形 8">
            <a:extLst>
              <a:ext uri="{FF2B5EF4-FFF2-40B4-BE49-F238E27FC236}">
                <a16:creationId xmlns:a16="http://schemas.microsoft.com/office/drawing/2014/main" id="{15A09695-5195-4DBC-A874-F3FE0C9A4E23}"/>
              </a:ext>
            </a:extLst>
          </p:cNvPr>
          <p:cNvSpPr/>
          <p:nvPr/>
        </p:nvSpPr>
        <p:spPr>
          <a:xfrm>
            <a:off x="755576" y="267495"/>
            <a:ext cx="2016224" cy="523220"/>
          </a:xfrm>
          <a:prstGeom prst="rect">
            <a:avLst/>
          </a:prstGeom>
        </p:spPr>
        <p:txBody>
          <a:bodyPr wrap="square">
            <a:spAutoFit/>
          </a:bodyPr>
          <a:lstStyle/>
          <a:p>
            <a:r>
              <a:rPr lang="zh-CN" altLang="en-US" sz="2800" b="1" dirty="0">
                <a:solidFill>
                  <a:srgbClr val="895FAF"/>
                </a:solidFill>
                <a:latin typeface="方正细谭黑简体" panose="02000000000000000000" pitchFamily="2" charset="-122"/>
                <a:ea typeface="方正细谭黑简体" panose="02000000000000000000" pitchFamily="2" charset="-122"/>
                <a:cs typeface="+mn-ea"/>
                <a:sym typeface="+mn-lt"/>
              </a:rPr>
              <a:t>后端实现</a:t>
            </a:r>
            <a:endParaRPr lang="zh-CN" altLang="en-US" sz="2800" dirty="0"/>
          </a:p>
        </p:txBody>
      </p:sp>
      <p:pic>
        <p:nvPicPr>
          <p:cNvPr id="3" name="图片 2">
            <a:extLst>
              <a:ext uri="{FF2B5EF4-FFF2-40B4-BE49-F238E27FC236}">
                <a16:creationId xmlns:a16="http://schemas.microsoft.com/office/drawing/2014/main" id="{1BABF928-D1EB-4571-8A5E-7BFB29A5D1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7624" y="1528322"/>
            <a:ext cx="1504762" cy="2238095"/>
          </a:xfrm>
          <a:prstGeom prst="rect">
            <a:avLst/>
          </a:prstGeom>
        </p:spPr>
      </p:pic>
      <p:pic>
        <p:nvPicPr>
          <p:cNvPr id="7" name="图片 6">
            <a:extLst>
              <a:ext uri="{FF2B5EF4-FFF2-40B4-BE49-F238E27FC236}">
                <a16:creationId xmlns:a16="http://schemas.microsoft.com/office/drawing/2014/main" id="{552258E1-56B2-4EE0-93B8-5339942E3C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03848" y="1557464"/>
            <a:ext cx="1133333" cy="2028571"/>
          </a:xfrm>
          <a:prstGeom prst="rect">
            <a:avLst/>
          </a:prstGeom>
        </p:spPr>
      </p:pic>
      <p:pic>
        <p:nvPicPr>
          <p:cNvPr id="11" name="图片 10">
            <a:extLst>
              <a:ext uri="{FF2B5EF4-FFF2-40B4-BE49-F238E27FC236}">
                <a16:creationId xmlns:a16="http://schemas.microsoft.com/office/drawing/2014/main" id="{1CAFA57C-276B-455D-BDD4-FFC0054B43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5086" y="2871749"/>
            <a:ext cx="1009524" cy="1428571"/>
          </a:xfrm>
          <a:prstGeom prst="rect">
            <a:avLst/>
          </a:prstGeom>
        </p:spPr>
      </p:pic>
      <p:pic>
        <p:nvPicPr>
          <p:cNvPr id="13" name="图片 12">
            <a:extLst>
              <a:ext uri="{FF2B5EF4-FFF2-40B4-BE49-F238E27FC236}">
                <a16:creationId xmlns:a16="http://schemas.microsoft.com/office/drawing/2014/main" id="{5A48CF8E-20D0-4C25-902E-17DBA6184CC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76256" y="1124130"/>
            <a:ext cx="952381" cy="1447619"/>
          </a:xfrm>
          <a:prstGeom prst="rect">
            <a:avLst/>
          </a:prstGeom>
        </p:spPr>
      </p:pic>
    </p:spTree>
    <p:extLst>
      <p:ext uri="{BB962C8B-B14F-4D97-AF65-F5344CB8AC3E}">
        <p14:creationId xmlns:p14="http://schemas.microsoft.com/office/powerpoint/2010/main" val="2956076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83BD4743-7D53-44A2-8861-CEEE734913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592" y="555526"/>
            <a:ext cx="1504762" cy="2238095"/>
          </a:xfrm>
          <a:prstGeom prst="rect">
            <a:avLst/>
          </a:prstGeom>
        </p:spPr>
      </p:pic>
      <p:sp>
        <p:nvSpPr>
          <p:cNvPr id="3" name="矩形 2">
            <a:extLst>
              <a:ext uri="{FF2B5EF4-FFF2-40B4-BE49-F238E27FC236}">
                <a16:creationId xmlns:a16="http://schemas.microsoft.com/office/drawing/2014/main" id="{CD1F7D8F-41A4-4542-A697-78C05ACF9565}"/>
              </a:ext>
            </a:extLst>
          </p:cNvPr>
          <p:cNvSpPr/>
          <p:nvPr/>
        </p:nvSpPr>
        <p:spPr>
          <a:xfrm>
            <a:off x="2610263" y="1851670"/>
            <a:ext cx="5598368" cy="2031325"/>
          </a:xfrm>
          <a:prstGeom prst="rect">
            <a:avLst/>
          </a:prstGeom>
        </p:spPr>
        <p:txBody>
          <a:bodyPr wrap="square">
            <a:spAutoFit/>
          </a:bodyPr>
          <a:lstStyle/>
          <a:p>
            <a:pPr indent="266700">
              <a:spcAft>
                <a:spcPts val="0"/>
              </a:spcAft>
            </a:pPr>
            <a:r>
              <a:rPr lang="zh-CN" altLang="zh-CN" kern="100" dirty="0">
                <a:solidFill>
                  <a:srgbClr val="245891"/>
                </a:solidFill>
                <a:latin typeface="+mn-ea"/>
                <a:ea typeface="+mn-ea"/>
                <a:cs typeface="Times New Roman" panose="02020603050405020304" pitchFamily="18" charset="0"/>
              </a:rPr>
              <a:t>这个表主要用于在</a:t>
            </a:r>
            <a:r>
              <a:rPr lang="en-US" altLang="zh-CN" kern="100" dirty="0">
                <a:solidFill>
                  <a:srgbClr val="245891"/>
                </a:solidFill>
                <a:latin typeface="+mn-ea"/>
                <a:ea typeface="+mn-ea"/>
                <a:cs typeface="Times New Roman" panose="02020603050405020304" pitchFamily="18" charset="0"/>
              </a:rPr>
              <a:t>SPU</a:t>
            </a:r>
            <a:r>
              <a:rPr lang="zh-CN" altLang="zh-CN" kern="100" dirty="0">
                <a:solidFill>
                  <a:srgbClr val="245891"/>
                </a:solidFill>
                <a:latin typeface="+mn-ea"/>
                <a:ea typeface="+mn-ea"/>
                <a:cs typeface="Times New Roman" panose="02020603050405020304" pitchFamily="18" charset="0"/>
              </a:rPr>
              <a:t>（标准化产品单元）的层面上管理商品数据</a:t>
            </a:r>
          </a:p>
          <a:p>
            <a:pPr marL="342900" lvl="0" indent="-342900" algn="just">
              <a:spcAft>
                <a:spcPts val="0"/>
              </a:spcAft>
              <a:buFont typeface="Wingdings" panose="05000000000000000000" pitchFamily="2" charset="2"/>
              <a:buChar char=""/>
            </a:pPr>
            <a:r>
              <a:rPr lang="zh-CN" altLang="zh-CN" kern="100" dirty="0">
                <a:solidFill>
                  <a:srgbClr val="245891"/>
                </a:solidFill>
                <a:latin typeface="+mn-ea"/>
                <a:ea typeface="+mn-ea"/>
                <a:cs typeface="Wingdings" panose="05000000000000000000" pitchFamily="2" charset="2"/>
              </a:rPr>
              <a:t>主码</a:t>
            </a:r>
            <a:r>
              <a:rPr lang="en-US" altLang="zh-CN" kern="100" dirty="0">
                <a:solidFill>
                  <a:srgbClr val="245891"/>
                </a:solidFill>
                <a:latin typeface="+mn-ea"/>
                <a:ea typeface="+mn-ea"/>
                <a:cs typeface="Wingdings" panose="05000000000000000000" pitchFamily="2" charset="2"/>
              </a:rPr>
              <a:t>SPUID</a:t>
            </a:r>
            <a:r>
              <a:rPr lang="zh-CN" altLang="en-US" kern="100" dirty="0">
                <a:solidFill>
                  <a:srgbClr val="245891"/>
                </a:solidFill>
                <a:latin typeface="+mn-ea"/>
                <a:ea typeface="+mn-ea"/>
                <a:cs typeface="Wingdings" panose="05000000000000000000" pitchFamily="2" charset="2"/>
              </a:rPr>
              <a:t>，商家</a:t>
            </a:r>
            <a:r>
              <a:rPr lang="en-US" altLang="zh-CN" kern="100" dirty="0">
                <a:solidFill>
                  <a:srgbClr val="245891"/>
                </a:solidFill>
                <a:latin typeface="+mn-ea"/>
                <a:ea typeface="+mn-ea"/>
                <a:cs typeface="Wingdings" panose="05000000000000000000" pitchFamily="2" charset="2"/>
              </a:rPr>
              <a:t>ID</a:t>
            </a:r>
            <a:r>
              <a:rPr lang="zh-CN" altLang="zh-CN" kern="100" dirty="0">
                <a:solidFill>
                  <a:srgbClr val="245891"/>
                </a:solidFill>
                <a:latin typeface="+mn-ea"/>
                <a:ea typeface="+mn-ea"/>
                <a:cs typeface="Wingdings" panose="05000000000000000000" pitchFamily="2" charset="2"/>
              </a:rPr>
              <a:t>用于唯一地标识一件商品</a:t>
            </a:r>
          </a:p>
          <a:p>
            <a:pPr marL="342900" lvl="0" indent="-342900" algn="just">
              <a:spcAft>
                <a:spcPts val="0"/>
              </a:spcAft>
              <a:buFont typeface="Wingdings" panose="05000000000000000000" pitchFamily="2" charset="2"/>
              <a:buChar char=""/>
            </a:pPr>
            <a:r>
              <a:rPr lang="zh-CN" altLang="zh-CN" kern="100" dirty="0">
                <a:solidFill>
                  <a:srgbClr val="245891"/>
                </a:solidFill>
                <a:latin typeface="+mn-ea"/>
                <a:ea typeface="+mn-ea"/>
                <a:cs typeface="Wingdings" panose="05000000000000000000" pitchFamily="2" charset="2"/>
              </a:rPr>
              <a:t>商品类别用于标识商品所属的品类，便于分类展示商品</a:t>
            </a:r>
          </a:p>
          <a:p>
            <a:pPr marL="342900" lvl="0" indent="-342900" algn="just">
              <a:spcAft>
                <a:spcPts val="0"/>
              </a:spcAft>
              <a:buFont typeface="Wingdings" panose="05000000000000000000" pitchFamily="2" charset="2"/>
              <a:buChar char=""/>
            </a:pPr>
            <a:r>
              <a:rPr lang="zh-CN" altLang="zh-CN" kern="100" dirty="0">
                <a:solidFill>
                  <a:srgbClr val="245891"/>
                </a:solidFill>
                <a:latin typeface="+mn-ea"/>
                <a:ea typeface="+mn-ea"/>
                <a:cs typeface="Wingdings" panose="05000000000000000000" pitchFamily="2" charset="2"/>
              </a:rPr>
              <a:t>销量信息，一方面可以让商家了解自己的销售情况，另一方面，也可以为用户提供一个参考</a:t>
            </a:r>
            <a:endParaRPr lang="zh-CN" altLang="zh-CN" kern="100" dirty="0">
              <a:solidFill>
                <a:srgbClr val="245891"/>
              </a:solidFill>
              <a:effectLst/>
              <a:latin typeface="+mn-ea"/>
              <a:ea typeface="+mn-ea"/>
              <a:cs typeface="Wingdings" panose="05000000000000000000" pitchFamily="2" charset="2"/>
            </a:endParaRPr>
          </a:p>
        </p:txBody>
      </p:sp>
    </p:spTree>
    <p:extLst>
      <p:ext uri="{BB962C8B-B14F-4D97-AF65-F5344CB8AC3E}">
        <p14:creationId xmlns:p14="http://schemas.microsoft.com/office/powerpoint/2010/main" val="1747668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E3397280-BBB9-4EA4-818A-DFCD18AA81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584" y="627534"/>
            <a:ext cx="1133333" cy="2028571"/>
          </a:xfrm>
          <a:prstGeom prst="rect">
            <a:avLst/>
          </a:prstGeom>
        </p:spPr>
      </p:pic>
      <p:sp>
        <p:nvSpPr>
          <p:cNvPr id="3" name="矩形 2">
            <a:extLst>
              <a:ext uri="{FF2B5EF4-FFF2-40B4-BE49-F238E27FC236}">
                <a16:creationId xmlns:a16="http://schemas.microsoft.com/office/drawing/2014/main" id="{1953420C-637D-4FCB-805E-29D0BA92BB15}"/>
              </a:ext>
            </a:extLst>
          </p:cNvPr>
          <p:cNvSpPr/>
          <p:nvPr/>
        </p:nvSpPr>
        <p:spPr>
          <a:xfrm>
            <a:off x="2195736" y="1275606"/>
            <a:ext cx="6318448" cy="3139321"/>
          </a:xfrm>
          <a:prstGeom prst="rect">
            <a:avLst/>
          </a:prstGeom>
        </p:spPr>
        <p:txBody>
          <a:bodyPr wrap="square">
            <a:spAutoFit/>
          </a:bodyPr>
          <a:lstStyle/>
          <a:p>
            <a:pPr indent="266700">
              <a:spcAft>
                <a:spcPts val="0"/>
              </a:spcAft>
            </a:pPr>
            <a:r>
              <a:rPr lang="zh-CN" altLang="zh-CN" kern="100" dirty="0">
                <a:solidFill>
                  <a:srgbClr val="245891"/>
                </a:solidFill>
                <a:latin typeface="+mn-ea"/>
                <a:ea typeface="+mn-ea"/>
                <a:cs typeface="Times New Roman" panose="02020603050405020304" pitchFamily="18" charset="0"/>
              </a:rPr>
              <a:t>这个表主要用于在</a:t>
            </a:r>
            <a:r>
              <a:rPr lang="en-US" altLang="zh-CN" kern="100" dirty="0">
                <a:solidFill>
                  <a:srgbClr val="245891"/>
                </a:solidFill>
                <a:latin typeface="+mn-ea"/>
                <a:ea typeface="+mn-ea"/>
                <a:cs typeface="Times New Roman" panose="02020603050405020304" pitchFamily="18" charset="0"/>
              </a:rPr>
              <a:t>SKU</a:t>
            </a:r>
            <a:r>
              <a:rPr lang="zh-CN" altLang="zh-CN" kern="100" dirty="0">
                <a:solidFill>
                  <a:srgbClr val="245891"/>
                </a:solidFill>
                <a:latin typeface="+mn-ea"/>
                <a:ea typeface="+mn-ea"/>
                <a:cs typeface="Times New Roman" panose="02020603050405020304" pitchFamily="18" charset="0"/>
              </a:rPr>
              <a:t>（最小库存单元）的层面上管理商品数据</a:t>
            </a:r>
          </a:p>
          <a:p>
            <a:pPr marL="342900" lvl="0" indent="-342900" algn="just">
              <a:spcAft>
                <a:spcPts val="0"/>
              </a:spcAft>
              <a:buFont typeface="Wingdings" panose="05000000000000000000" pitchFamily="2" charset="2"/>
              <a:buChar char=""/>
            </a:pPr>
            <a:r>
              <a:rPr lang="zh-CN" altLang="zh-CN" kern="100" dirty="0">
                <a:solidFill>
                  <a:srgbClr val="245891"/>
                </a:solidFill>
                <a:latin typeface="+mn-ea"/>
                <a:ea typeface="+mn-ea"/>
                <a:cs typeface="Wingdings" panose="05000000000000000000" pitchFamily="2" charset="2"/>
              </a:rPr>
              <a:t>商品</a:t>
            </a:r>
            <a:r>
              <a:rPr lang="en-US" altLang="zh-CN" kern="100" dirty="0">
                <a:solidFill>
                  <a:srgbClr val="245891"/>
                </a:solidFill>
                <a:latin typeface="+mn-ea"/>
                <a:ea typeface="+mn-ea"/>
                <a:cs typeface="Wingdings" panose="05000000000000000000" pitchFamily="2" charset="2"/>
              </a:rPr>
              <a:t>ID</a:t>
            </a:r>
            <a:r>
              <a:rPr lang="zh-CN" altLang="en-US" kern="100" dirty="0">
                <a:solidFill>
                  <a:srgbClr val="245891"/>
                </a:solidFill>
                <a:latin typeface="+mn-ea"/>
                <a:ea typeface="+mn-ea"/>
                <a:cs typeface="Wingdings" panose="05000000000000000000" pitchFamily="2" charset="2"/>
              </a:rPr>
              <a:t>，商家</a:t>
            </a:r>
            <a:r>
              <a:rPr lang="en-US" altLang="zh-CN" kern="100" dirty="0">
                <a:solidFill>
                  <a:srgbClr val="245891"/>
                </a:solidFill>
                <a:latin typeface="+mn-ea"/>
                <a:ea typeface="+mn-ea"/>
                <a:cs typeface="Wingdings" panose="05000000000000000000" pitchFamily="2" charset="2"/>
              </a:rPr>
              <a:t>ID</a:t>
            </a:r>
            <a:r>
              <a:rPr lang="zh-CN" altLang="zh-CN" kern="100" dirty="0">
                <a:solidFill>
                  <a:srgbClr val="245891"/>
                </a:solidFill>
                <a:latin typeface="+mn-ea"/>
                <a:ea typeface="+mn-ea"/>
                <a:cs typeface="Wingdings" panose="05000000000000000000" pitchFamily="2" charset="2"/>
              </a:rPr>
              <a:t>用于唯一地标识一个最小库存单元</a:t>
            </a:r>
          </a:p>
          <a:p>
            <a:pPr marL="342900" lvl="0" indent="-342900" algn="just">
              <a:spcAft>
                <a:spcPts val="0"/>
              </a:spcAft>
              <a:buFont typeface="Wingdings" panose="05000000000000000000" pitchFamily="2" charset="2"/>
              <a:buChar char=""/>
            </a:pPr>
            <a:r>
              <a:rPr lang="zh-CN" altLang="zh-CN" kern="100" dirty="0">
                <a:solidFill>
                  <a:srgbClr val="245891"/>
                </a:solidFill>
                <a:latin typeface="+mn-ea"/>
                <a:ea typeface="+mn-ea"/>
                <a:cs typeface="Wingdings" panose="05000000000000000000" pitchFamily="2" charset="2"/>
              </a:rPr>
              <a:t>规格主要指的是商品的销售属性，例如“颜色”“内存”等</a:t>
            </a:r>
          </a:p>
          <a:p>
            <a:pPr marL="266700">
              <a:spcAft>
                <a:spcPts val="0"/>
              </a:spcAft>
            </a:pPr>
            <a:r>
              <a:rPr lang="zh-CN" altLang="zh-CN" kern="100" dirty="0">
                <a:solidFill>
                  <a:srgbClr val="245891"/>
                </a:solidFill>
                <a:latin typeface="+mn-ea"/>
                <a:ea typeface="+mn-ea"/>
                <a:cs typeface="Times New Roman" panose="02020603050405020304" pitchFamily="18" charset="0"/>
              </a:rPr>
              <a:t>（在我们设计的系统中，存入数据表中的规格是组合后的销售属性，例如“黑色</a:t>
            </a:r>
            <a:r>
              <a:rPr lang="en-US" altLang="zh-CN" kern="100" dirty="0">
                <a:solidFill>
                  <a:srgbClr val="245891"/>
                </a:solidFill>
                <a:latin typeface="+mn-ea"/>
                <a:ea typeface="+mn-ea"/>
                <a:cs typeface="Times New Roman" panose="02020603050405020304" pitchFamily="18" charset="0"/>
              </a:rPr>
              <a:t>128G”</a:t>
            </a:r>
            <a:r>
              <a:rPr lang="zh-CN" altLang="zh-CN" kern="100" dirty="0">
                <a:solidFill>
                  <a:srgbClr val="245891"/>
                </a:solidFill>
                <a:latin typeface="+mn-ea"/>
                <a:ea typeface="+mn-ea"/>
                <a:cs typeface="Times New Roman" panose="02020603050405020304" pitchFamily="18" charset="0"/>
              </a:rPr>
              <a:t>、</a:t>
            </a:r>
            <a:r>
              <a:rPr lang="en-US" altLang="zh-CN" kern="100" dirty="0">
                <a:solidFill>
                  <a:srgbClr val="245891"/>
                </a:solidFill>
                <a:latin typeface="+mn-ea"/>
                <a:ea typeface="+mn-ea"/>
                <a:cs typeface="Times New Roman" panose="02020603050405020304" pitchFamily="18" charset="0"/>
              </a:rPr>
              <a:t>“</a:t>
            </a:r>
            <a:r>
              <a:rPr lang="zh-CN" altLang="zh-CN" kern="100" dirty="0">
                <a:solidFill>
                  <a:srgbClr val="245891"/>
                </a:solidFill>
                <a:latin typeface="+mn-ea"/>
                <a:ea typeface="+mn-ea"/>
                <a:cs typeface="Times New Roman" panose="02020603050405020304" pitchFamily="18" charset="0"/>
              </a:rPr>
              <a:t>白色</a:t>
            </a:r>
            <a:r>
              <a:rPr lang="en-US" altLang="zh-CN" kern="100" dirty="0">
                <a:solidFill>
                  <a:srgbClr val="245891"/>
                </a:solidFill>
                <a:latin typeface="+mn-ea"/>
                <a:ea typeface="+mn-ea"/>
                <a:cs typeface="Times New Roman" panose="02020603050405020304" pitchFamily="18" charset="0"/>
              </a:rPr>
              <a:t>256G”</a:t>
            </a:r>
            <a:r>
              <a:rPr lang="zh-CN" altLang="zh-CN" kern="100" dirty="0">
                <a:solidFill>
                  <a:srgbClr val="245891"/>
                </a:solidFill>
                <a:latin typeface="+mn-ea"/>
                <a:ea typeface="+mn-ea"/>
                <a:cs typeface="Times New Roman" panose="02020603050405020304" pitchFamily="18" charset="0"/>
              </a:rPr>
              <a:t>等，这样设计的好处在于，用户打开商品详情页面后，只需对规格作一次选择，即可将商品加入购物车，通过节省用户选择的时间，一定程度上提高了用户的购物体验）</a:t>
            </a:r>
          </a:p>
          <a:p>
            <a:pPr>
              <a:spcAft>
                <a:spcPts val="0"/>
              </a:spcAft>
            </a:pPr>
            <a:r>
              <a:rPr lang="en-US" altLang="zh-CN" kern="100" dirty="0">
                <a:solidFill>
                  <a:srgbClr val="245891"/>
                </a:solidFill>
                <a:latin typeface="+mn-ea"/>
                <a:ea typeface="+mn-ea"/>
                <a:cs typeface="Times New Roman" panose="02020603050405020304" pitchFamily="18" charset="0"/>
              </a:rPr>
              <a:t> </a:t>
            </a:r>
            <a:endParaRPr lang="zh-CN" altLang="zh-CN" kern="100" dirty="0">
              <a:solidFill>
                <a:srgbClr val="245891"/>
              </a:solidFill>
              <a:effectLst/>
              <a:latin typeface="+mn-ea"/>
              <a:ea typeface="+mn-ea"/>
              <a:cs typeface="Times New Roman" panose="02020603050405020304" pitchFamily="18" charset="0"/>
            </a:endParaRPr>
          </a:p>
        </p:txBody>
      </p:sp>
    </p:spTree>
    <p:extLst>
      <p:ext uri="{BB962C8B-B14F-4D97-AF65-F5344CB8AC3E}">
        <p14:creationId xmlns:p14="http://schemas.microsoft.com/office/powerpoint/2010/main" val="2785905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1E2BA524-3589-4DF0-9D6C-C7109C5F5A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7584" y="483518"/>
            <a:ext cx="1259890" cy="2432557"/>
          </a:xfrm>
          <a:prstGeom prst="rect">
            <a:avLst/>
          </a:prstGeom>
        </p:spPr>
      </p:pic>
      <p:sp>
        <p:nvSpPr>
          <p:cNvPr id="3" name="矩形 2">
            <a:extLst>
              <a:ext uri="{FF2B5EF4-FFF2-40B4-BE49-F238E27FC236}">
                <a16:creationId xmlns:a16="http://schemas.microsoft.com/office/drawing/2014/main" id="{3CB7B609-22EA-410B-B68E-76DD77C8DAF6}"/>
              </a:ext>
            </a:extLst>
          </p:cNvPr>
          <p:cNvSpPr/>
          <p:nvPr/>
        </p:nvSpPr>
        <p:spPr>
          <a:xfrm>
            <a:off x="2339752" y="1923678"/>
            <a:ext cx="5238328" cy="1754326"/>
          </a:xfrm>
          <a:prstGeom prst="rect">
            <a:avLst/>
          </a:prstGeom>
        </p:spPr>
        <p:txBody>
          <a:bodyPr wrap="square">
            <a:spAutoFit/>
          </a:bodyPr>
          <a:lstStyle/>
          <a:p>
            <a:pPr indent="266700">
              <a:spcAft>
                <a:spcPts val="0"/>
              </a:spcAft>
            </a:pPr>
            <a:r>
              <a:rPr lang="zh-CN" altLang="zh-CN" kern="100" dirty="0">
                <a:solidFill>
                  <a:srgbClr val="245891"/>
                </a:solidFill>
                <a:latin typeface="+mn-ea"/>
                <a:ea typeface="+mn-ea"/>
                <a:cs typeface="Times New Roman" panose="02020603050405020304" pitchFamily="18" charset="0"/>
              </a:rPr>
              <a:t>这个表主要用于收集关于商品和用户的订单数据，进行库存和销量的更新</a:t>
            </a:r>
          </a:p>
          <a:p>
            <a:pPr marL="342900" lvl="0" indent="-342900" algn="just">
              <a:spcAft>
                <a:spcPts val="0"/>
              </a:spcAft>
              <a:buFont typeface="Wingdings" panose="05000000000000000000" pitchFamily="2" charset="2"/>
              <a:buChar char=""/>
            </a:pPr>
            <a:r>
              <a:rPr lang="zh-CN" altLang="zh-CN" kern="100" dirty="0">
                <a:solidFill>
                  <a:srgbClr val="245891"/>
                </a:solidFill>
                <a:latin typeface="+mn-ea"/>
                <a:ea typeface="+mn-ea"/>
                <a:cs typeface="Wingdings" panose="05000000000000000000" pitchFamily="2" charset="2"/>
              </a:rPr>
              <a:t>当用户将商品加入购物车时，就生成一条订单记录，并标记订单状态为“未完成”</a:t>
            </a:r>
          </a:p>
          <a:p>
            <a:pPr marL="342900" lvl="0" indent="-342900" algn="just">
              <a:spcAft>
                <a:spcPts val="0"/>
              </a:spcAft>
              <a:buFont typeface="Wingdings" panose="05000000000000000000" pitchFamily="2" charset="2"/>
              <a:buChar char=""/>
            </a:pPr>
            <a:r>
              <a:rPr lang="zh-CN" altLang="zh-CN" kern="100" dirty="0">
                <a:solidFill>
                  <a:srgbClr val="245891"/>
                </a:solidFill>
                <a:latin typeface="+mn-ea"/>
                <a:ea typeface="+mn-ea"/>
                <a:cs typeface="Wingdings" panose="05000000000000000000" pitchFamily="2" charset="2"/>
              </a:rPr>
              <a:t>当用户在购物车提交订单时，对应的订单记录将会被更新，并标记订单状态为“已完成”</a:t>
            </a:r>
            <a:endParaRPr lang="zh-CN" altLang="zh-CN" kern="100" dirty="0">
              <a:solidFill>
                <a:srgbClr val="245891"/>
              </a:solidFill>
              <a:effectLst/>
              <a:latin typeface="+mn-ea"/>
              <a:ea typeface="+mn-ea"/>
              <a:cs typeface="Wingdings" panose="05000000000000000000" pitchFamily="2" charset="2"/>
            </a:endParaRPr>
          </a:p>
        </p:txBody>
      </p:sp>
    </p:spTree>
    <p:extLst>
      <p:ext uri="{BB962C8B-B14F-4D97-AF65-F5344CB8AC3E}">
        <p14:creationId xmlns:p14="http://schemas.microsoft.com/office/powerpoint/2010/main" val="232329248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9bf32b21c57e606988ab10ec694d2e32676a8b"/>
  <p:tag name="ISPRING_PRESENTATION_TITLE" val="PowerPoint 演示文稿"/>
  <p:tag name="ISPRING_SCORM_RATE_SLIDES" val="0"/>
  <p:tag name="ISPRING_SCORM_RATE_QUIZZES" val="0"/>
  <p:tag name="ISPRING_SCORM_PASSING_SCORE" val="0.000000"/>
  <p:tag name="ISPRING_ULTRA_SCORM_COURSE_ID" val="672448E5-2148-4B17-927B-01021E560D11"/>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内容列表"/>
  <p:tag name="ISPRINGCLOUDFOLDERID" val="0"/>
  <p:tag name="ISPRINGCLOUDFOLDERPATH" val="资源库"/>
  <p:tag name="ISPRING_OUTPUT_FOLDER" val="G:\第十四批\602680"/>
  <p:tag name="ISPRING_FIRST_PUBLISH" val="1"/>
</p:tagLst>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第一PPT，www.1ppt.com">
  <a:themeElements>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fontScheme name="4232vifa">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a:blip xmlns:r="http://schemas.openxmlformats.org/officeDocument/2006/relationships" r:embed="rId1"/>
          <a:stretch>
            <a:fillRect/>
          </a:stretch>
        </a:blipFill>
        <a:ln>
          <a:noFill/>
        </a:ln>
      </a:spPr>
      <a:bodyPr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0" tIns="0" rIns="0" bIns="0" rtlCol="0">
        <a:spAutoFit/>
      </a:bodyPr>
      <a:lstStyle>
        <a:defPPr>
          <a:defRPr sz="1600" b="1" dirty="0" smtClean="0">
            <a:solidFill>
              <a:schemeClr val="accent6"/>
            </a:solidFill>
            <a:latin typeface="微软雅黑" pitchFamily="34" charset="-122"/>
            <a:ea typeface="微软雅黑"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themeOverride>
</file>

<file path=ppt/theme/themeOverride2.xml><?xml version="1.0" encoding="utf-8"?>
<a:themeOverride xmlns:a="http://schemas.openxmlformats.org/drawingml/2006/main">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themeOverride>
</file>

<file path=ppt/theme/themeOverride3.xml><?xml version="1.0" encoding="utf-8"?>
<a:themeOverride xmlns:a="http://schemas.openxmlformats.org/drawingml/2006/main">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themeOverride>
</file>

<file path=ppt/theme/themeOverride4.xml><?xml version="1.0" encoding="utf-8"?>
<a:themeOverride xmlns:a="http://schemas.openxmlformats.org/drawingml/2006/main">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themeOverride>
</file>

<file path=ppt/theme/themeOverride5.xml><?xml version="1.0" encoding="utf-8"?>
<a:themeOverride xmlns:a="http://schemas.openxmlformats.org/drawingml/2006/main">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themeOverride>
</file>

<file path=ppt/theme/themeOverride6.xml><?xml version="1.0" encoding="utf-8"?>
<a:themeOverride xmlns:a="http://schemas.openxmlformats.org/drawingml/2006/main">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themeOverride>
</file>

<file path=ppt/theme/themeOverride7.xml><?xml version="1.0" encoding="utf-8"?>
<a:themeOverride xmlns:a="http://schemas.openxmlformats.org/drawingml/2006/main">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themeOverride>
</file>

<file path=ppt/theme/themeOverride8.xml><?xml version="1.0" encoding="utf-8"?>
<a:themeOverride xmlns:a="http://schemas.openxmlformats.org/drawingml/2006/main">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themeOverride>
</file>

<file path=ppt/theme/themeOverride9.xml><?xml version="1.0" encoding="utf-8"?>
<a:themeOverride xmlns:a="http://schemas.openxmlformats.org/drawingml/2006/main">
  <a:clrScheme name="自定义 2">
    <a:dk1>
      <a:srgbClr val="000000"/>
    </a:dk1>
    <a:lt1>
      <a:srgbClr val="FFFFFF"/>
    </a:lt1>
    <a:dk2>
      <a:srgbClr val="FFFFFF"/>
    </a:dk2>
    <a:lt2>
      <a:srgbClr val="FFFFFF"/>
    </a:lt2>
    <a:accent1>
      <a:srgbClr val="3D84B0"/>
    </a:accent1>
    <a:accent2>
      <a:srgbClr val="3D84B0"/>
    </a:accent2>
    <a:accent3>
      <a:srgbClr val="3D84B0"/>
    </a:accent3>
    <a:accent4>
      <a:srgbClr val="3D84B0"/>
    </a:accent4>
    <a:accent5>
      <a:srgbClr val="3D84B0"/>
    </a:accent5>
    <a:accent6>
      <a:srgbClr val="3D84B0"/>
    </a:accent6>
    <a:hlink>
      <a:srgbClr val="D48E90"/>
    </a:hlink>
    <a:folHlink>
      <a:srgbClr val="6CAECE"/>
    </a:folHlink>
  </a:clrScheme>
</a:themeOverride>
</file>

<file path=docProps/app.xml><?xml version="1.0" encoding="utf-8"?>
<Properties xmlns="http://schemas.openxmlformats.org/officeDocument/2006/extended-properties" xmlns:vt="http://schemas.openxmlformats.org/officeDocument/2006/docPropsVTypes">
  <Template/>
  <TotalTime>10467</TotalTime>
  <Words>1128</Words>
  <Application>Microsoft Office PowerPoint</Application>
  <PresentationFormat>全屏显示(16:9)</PresentationFormat>
  <Paragraphs>111</Paragraphs>
  <Slides>20</Slides>
  <Notes>10</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20</vt:i4>
      </vt:variant>
    </vt:vector>
  </HeadingPairs>
  <TitlesOfParts>
    <vt:vector size="28" baseType="lpstr">
      <vt:lpstr>Adobe 仿宋 Std R</vt:lpstr>
      <vt:lpstr>方正细谭黑简体</vt:lpstr>
      <vt:lpstr>微软雅黑</vt:lpstr>
      <vt:lpstr>印品黑体</vt:lpstr>
      <vt:lpstr>Arial</vt:lpstr>
      <vt:lpstr>Calibri</vt:lpstr>
      <vt:lpstr>Wingdings</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工作总结</dc:title>
  <dc:creator>第一PPT</dc:creator>
  <cp:keywords>www.1ppt.com</cp:keywords>
  <dc:description>www.1ppt.com</dc:description>
  <cp:lastModifiedBy>刘 启熙</cp:lastModifiedBy>
  <cp:revision>1059</cp:revision>
  <dcterms:created xsi:type="dcterms:W3CDTF">2015-04-24T01:01:13Z</dcterms:created>
  <dcterms:modified xsi:type="dcterms:W3CDTF">2020-06-28T13:43:16Z</dcterms:modified>
</cp:coreProperties>
</file>

<file path=docProps/thumbnail.jpeg>
</file>